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34"/>
  </p:notesMasterIdLst>
  <p:handoutMasterIdLst>
    <p:handoutMasterId r:id="rId35"/>
  </p:handoutMasterIdLst>
  <p:sldIdLst>
    <p:sldId id="351" r:id="rId3"/>
    <p:sldId id="436" r:id="rId4"/>
    <p:sldId id="437" r:id="rId5"/>
    <p:sldId id="438" r:id="rId6"/>
    <p:sldId id="439" r:id="rId7"/>
    <p:sldId id="441" r:id="rId8"/>
    <p:sldId id="440" r:id="rId9"/>
    <p:sldId id="442" r:id="rId10"/>
    <p:sldId id="443" r:id="rId11"/>
    <p:sldId id="445" r:id="rId12"/>
    <p:sldId id="446" r:id="rId13"/>
    <p:sldId id="447" r:id="rId14"/>
    <p:sldId id="448" r:id="rId15"/>
    <p:sldId id="450" r:id="rId16"/>
    <p:sldId id="449" r:id="rId17"/>
    <p:sldId id="451" r:id="rId18"/>
    <p:sldId id="452" r:id="rId19"/>
    <p:sldId id="453" r:id="rId20"/>
    <p:sldId id="463" r:id="rId21"/>
    <p:sldId id="454" r:id="rId22"/>
    <p:sldId id="455" r:id="rId23"/>
    <p:sldId id="456" r:id="rId24"/>
    <p:sldId id="457" r:id="rId25"/>
    <p:sldId id="458" r:id="rId26"/>
    <p:sldId id="459" r:id="rId27"/>
    <p:sldId id="460" r:id="rId28"/>
    <p:sldId id="461" r:id="rId29"/>
    <p:sldId id="462" r:id="rId30"/>
    <p:sldId id="411" r:id="rId31"/>
    <p:sldId id="412" r:id="rId32"/>
    <p:sldId id="402"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ila Shrestha" initials="NS" lastIdx="13" clrIdx="3">
    <p:extLst>
      <p:ext uri="{19B8F6BF-5375-455C-9EA6-DF929625EA0E}">
        <p15:presenceInfo xmlns:p15="http://schemas.microsoft.com/office/powerpoint/2012/main" xmlns="" userId="Nikila Shrestha" providerId="None"/>
      </p:ext>
    </p:extLst>
  </p:cmAuthor>
  <p:cmAuthor id="2" name="Ian Smith" initials="IS" lastIdx="27" clrIdx="1">
    <p:extLst>
      <p:ext uri="{19B8F6BF-5375-455C-9EA6-DF929625EA0E}">
        <p15:presenceInfo xmlns:p15="http://schemas.microsoft.com/office/powerpoint/2012/main" xmlns="" userId="20a947dd1c9d2fbf" providerId="Windows Live"/>
      </p:ext>
    </p:extLst>
  </p:cmAuthor>
  <p:cmAuthor id="3" name="Laxmi Maharjan" initials="LM" lastIdx="9" clrIdx="2">
    <p:extLst>
      <p:ext uri="{19B8F6BF-5375-455C-9EA6-DF929625EA0E}">
        <p15:presenceInfo xmlns:p15="http://schemas.microsoft.com/office/powerpoint/2012/main" xmlns="" userId="Laxmi Maharj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ABB5"/>
    <a:srgbClr val="24FC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86188" autoAdjust="0"/>
  </p:normalViewPr>
  <p:slideViewPr>
    <p:cSldViewPr snapToGrid="0">
      <p:cViewPr varScale="1">
        <p:scale>
          <a:sx n="117" d="100"/>
          <a:sy n="117" d="100"/>
        </p:scale>
        <p:origin x="-372"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5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ESH KHADKA" userId="c4e9d391bc7ea4f3" providerId="LiveId" clId="{68481F07-EE88-4C91-9B59-E8DF9689E4AD}"/>
    <pc:docChg chg="undo custSel addSld modSld sldOrd">
      <pc:chgData name="ADESH KHADKA" userId="c4e9d391bc7ea4f3" providerId="LiveId" clId="{68481F07-EE88-4C91-9B59-E8DF9689E4AD}" dt="2022-09-20T03:47:19.449" v="323" actId="207"/>
      <pc:docMkLst>
        <pc:docMk/>
      </pc:docMkLst>
      <pc:sldChg chg="addSp delSp modSp mod ord">
        <pc:chgData name="ADESH KHADKA" userId="c4e9d391bc7ea4f3" providerId="LiveId" clId="{68481F07-EE88-4C91-9B59-E8DF9689E4AD}" dt="2022-09-20T03:46:05.853" v="286" actId="14100"/>
        <pc:sldMkLst>
          <pc:docMk/>
          <pc:sldMk cId="891874714" sldId="406"/>
        </pc:sldMkLst>
        <pc:spChg chg="mod">
          <ac:chgData name="ADESH KHADKA" userId="c4e9d391bc7ea4f3" providerId="LiveId" clId="{68481F07-EE88-4C91-9B59-E8DF9689E4AD}" dt="2022-09-20T03:44:56.272" v="261" actId="207"/>
          <ac:spMkLst>
            <pc:docMk/>
            <pc:sldMk cId="891874714" sldId="406"/>
            <ac:spMk id="2" creationId="{D67E0BF5-0CDB-4874-A366-037060945DA7}"/>
          </ac:spMkLst>
        </pc:spChg>
        <pc:spChg chg="add del mod">
          <ac:chgData name="ADESH KHADKA" userId="c4e9d391bc7ea4f3" providerId="LiveId" clId="{68481F07-EE88-4C91-9B59-E8DF9689E4AD}" dt="2022-09-20T03:46:05.853" v="286" actId="14100"/>
          <ac:spMkLst>
            <pc:docMk/>
            <pc:sldMk cId="891874714" sldId="406"/>
            <ac:spMk id="5" creationId="{B5008DF8-B3E4-383E-318A-3DBE90A0FA91}"/>
          </ac:spMkLst>
        </pc:spChg>
        <pc:picChg chg="mod">
          <ac:chgData name="ADESH KHADKA" userId="c4e9d391bc7ea4f3" providerId="LiveId" clId="{68481F07-EE88-4C91-9B59-E8DF9689E4AD}" dt="2022-09-20T03:45:25.995" v="266" actId="1076"/>
          <ac:picMkLst>
            <pc:docMk/>
            <pc:sldMk cId="891874714" sldId="406"/>
            <ac:picMk id="6" creationId="{204D5EEC-C125-40DE-A783-7DAF7CF7083E}"/>
          </ac:picMkLst>
        </pc:picChg>
      </pc:sldChg>
      <pc:sldChg chg="addSp modSp new mod modClrScheme chgLayout">
        <pc:chgData name="ADESH KHADKA" userId="c4e9d391bc7ea4f3" providerId="LiveId" clId="{68481F07-EE88-4C91-9B59-E8DF9689E4AD}" dt="2022-09-20T03:46:51.763" v="295" actId="20577"/>
        <pc:sldMkLst>
          <pc:docMk/>
          <pc:sldMk cId="748695730" sldId="407"/>
        </pc:sldMkLst>
        <pc:spChg chg="mod ord">
          <ac:chgData name="ADESH KHADKA" userId="c4e9d391bc7ea4f3" providerId="LiveId" clId="{68481F07-EE88-4C91-9B59-E8DF9689E4AD}" dt="2022-09-20T03:40:52.046" v="14" actId="700"/>
          <ac:spMkLst>
            <pc:docMk/>
            <pc:sldMk cId="748695730" sldId="407"/>
            <ac:spMk id="2" creationId="{8BE9205B-82C7-AF0E-1FDA-B9ED886822AD}"/>
          </ac:spMkLst>
        </pc:spChg>
        <pc:spChg chg="mod ord">
          <ac:chgData name="ADESH KHADKA" userId="c4e9d391bc7ea4f3" providerId="LiveId" clId="{68481F07-EE88-4C91-9B59-E8DF9689E4AD}" dt="2022-09-20T03:46:51.763" v="295" actId="20577"/>
          <ac:spMkLst>
            <pc:docMk/>
            <pc:sldMk cId="748695730" sldId="407"/>
            <ac:spMk id="3" creationId="{F8B68CE0-2362-2395-B1B1-8A906091D321}"/>
          </ac:spMkLst>
        </pc:spChg>
        <pc:spChg chg="add mod ord">
          <ac:chgData name="ADESH KHADKA" userId="c4e9d391bc7ea4f3" providerId="LiveId" clId="{68481F07-EE88-4C91-9B59-E8DF9689E4AD}" dt="2022-09-20T03:44:00.185" v="176" actId="20577"/>
          <ac:spMkLst>
            <pc:docMk/>
            <pc:sldMk cId="748695730" sldId="407"/>
            <ac:spMk id="4" creationId="{22B54C0D-D5AE-B55E-324B-BB5E100CC289}"/>
          </ac:spMkLst>
        </pc:spChg>
      </pc:sldChg>
      <pc:sldChg chg="addSp delSp modSp new mod modClrScheme chgLayout">
        <pc:chgData name="ADESH KHADKA" userId="c4e9d391bc7ea4f3" providerId="LiveId" clId="{68481F07-EE88-4C91-9B59-E8DF9689E4AD}" dt="2022-09-20T03:47:19.449" v="323" actId="207"/>
        <pc:sldMkLst>
          <pc:docMk/>
          <pc:sldMk cId="2443527838" sldId="408"/>
        </pc:sldMkLst>
        <pc:spChg chg="del mod ord">
          <ac:chgData name="ADESH KHADKA" userId="c4e9d391bc7ea4f3" providerId="LiveId" clId="{68481F07-EE88-4C91-9B59-E8DF9689E4AD}" dt="2022-09-20T03:47:03.722" v="297" actId="700"/>
          <ac:spMkLst>
            <pc:docMk/>
            <pc:sldMk cId="2443527838" sldId="408"/>
            <ac:spMk id="2" creationId="{8D8D77F0-C27C-CBCE-5B30-094D9AE901C3}"/>
          </ac:spMkLst>
        </pc:spChg>
        <pc:spChg chg="del">
          <ac:chgData name="ADESH KHADKA" userId="c4e9d391bc7ea4f3" providerId="LiveId" clId="{68481F07-EE88-4C91-9B59-E8DF9689E4AD}" dt="2022-09-20T03:47:03.722" v="297" actId="700"/>
          <ac:spMkLst>
            <pc:docMk/>
            <pc:sldMk cId="2443527838" sldId="408"/>
            <ac:spMk id="3" creationId="{C46AE07E-0B1A-B3B7-43ED-FA25367D2E83}"/>
          </ac:spMkLst>
        </pc:spChg>
        <pc:spChg chg="del mod ord">
          <ac:chgData name="ADESH KHADKA" userId="c4e9d391bc7ea4f3" providerId="LiveId" clId="{68481F07-EE88-4C91-9B59-E8DF9689E4AD}" dt="2022-09-20T03:47:03.722" v="297" actId="700"/>
          <ac:spMkLst>
            <pc:docMk/>
            <pc:sldMk cId="2443527838" sldId="408"/>
            <ac:spMk id="4" creationId="{E15EF706-3A8A-23DF-ECE7-1E4AAA6C9A18}"/>
          </ac:spMkLst>
        </pc:spChg>
        <pc:spChg chg="mod ord">
          <ac:chgData name="ADESH KHADKA" userId="c4e9d391bc7ea4f3" providerId="LiveId" clId="{68481F07-EE88-4C91-9B59-E8DF9689E4AD}" dt="2022-09-20T03:47:03.722" v="297" actId="700"/>
          <ac:spMkLst>
            <pc:docMk/>
            <pc:sldMk cId="2443527838" sldId="408"/>
            <ac:spMk id="5" creationId="{BAF3BA0E-65F3-7DC8-65F8-137AF9F2C6E7}"/>
          </ac:spMkLst>
        </pc:spChg>
        <pc:spChg chg="add mod ord">
          <ac:chgData name="ADESH KHADKA" userId="c4e9d391bc7ea4f3" providerId="LiveId" clId="{68481F07-EE88-4C91-9B59-E8DF9689E4AD}" dt="2022-09-20T03:47:19.449" v="323" actId="207"/>
          <ac:spMkLst>
            <pc:docMk/>
            <pc:sldMk cId="2443527838" sldId="408"/>
            <ac:spMk id="6" creationId="{06108A3E-88F3-B08A-56AC-E2234B91EB4F}"/>
          </ac:spMkLst>
        </pc:spChg>
        <pc:spChg chg="add mod ord">
          <ac:chgData name="ADESH KHADKA" userId="c4e9d391bc7ea4f3" providerId="LiveId" clId="{68481F07-EE88-4C91-9B59-E8DF9689E4AD}" dt="2022-09-20T03:47:03.722" v="297" actId="700"/>
          <ac:spMkLst>
            <pc:docMk/>
            <pc:sldMk cId="2443527838" sldId="408"/>
            <ac:spMk id="7" creationId="{36B876E6-B900-ECF0-672A-CCDDA26B6F4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0B8FDE8-480C-43D1-96AA-B0200533F31F}" type="datetimeFigureOut">
              <a:rPr lang="en-US" smtClean="0"/>
              <a:pPr/>
              <a:t>10/28/2022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CE8C7A1-FDDB-48F8-8A98-99080CA22733}" type="slidenum">
              <a:rPr lang="en-US" smtClean="0"/>
              <a:pPr/>
              <a:t>‹#›</a:t>
            </a:fld>
            <a:endParaRPr lang="en-US"/>
          </a:p>
        </p:txBody>
      </p:sp>
    </p:spTree>
    <p:extLst>
      <p:ext uri="{BB962C8B-B14F-4D97-AF65-F5344CB8AC3E}">
        <p14:creationId xmlns:p14="http://schemas.microsoft.com/office/powerpoint/2010/main" val="3031876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84B919B-B8D6-4EFC-94AB-2A1A4A5D5DA4}" type="datetimeFigureOut">
              <a:rPr lang="en-US" smtClean="0"/>
              <a:pPr/>
              <a:t>10/28/2022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7B899AD-78B0-4852-B41F-0DFE3F81E624}" type="slidenum">
              <a:rPr lang="en-US" smtClean="0"/>
              <a:pPr/>
              <a:t>‹#›</a:t>
            </a:fld>
            <a:endParaRPr lang="en-US"/>
          </a:p>
        </p:txBody>
      </p:sp>
    </p:spTree>
    <p:extLst>
      <p:ext uri="{BB962C8B-B14F-4D97-AF65-F5344CB8AC3E}">
        <p14:creationId xmlns:p14="http://schemas.microsoft.com/office/powerpoint/2010/main" val="3606791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6031cfad6b_0_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6031cfad6b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6031cfad6b_0_1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6031cfad6b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603c349e24_0_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603c349e24_0_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FC0442-B524-4744-A7AE-903C94067BD6}" type="slidenum">
              <a:rPr lang="en-US" smtClean="0"/>
              <a:pPr/>
              <a:t>31</a:t>
            </a:fld>
            <a:endParaRPr lang="en-US"/>
          </a:p>
        </p:txBody>
      </p:sp>
    </p:spTree>
    <p:extLst>
      <p:ext uri="{BB962C8B-B14F-4D97-AF65-F5344CB8AC3E}">
        <p14:creationId xmlns:p14="http://schemas.microsoft.com/office/powerpoint/2010/main" val="809686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9D38D-4190-452B-8BB1-BCD0224A38A9}"/>
              </a:ext>
            </a:extLst>
          </p:cNvPr>
          <p:cNvSpPr>
            <a:spLocks noGrp="1"/>
          </p:cNvSpPr>
          <p:nvPr>
            <p:ph type="ctrTitle"/>
          </p:nvPr>
        </p:nvSpPr>
        <p:spPr>
          <a:xfrm>
            <a:off x="1524000" y="1122363"/>
            <a:ext cx="9144000" cy="2387600"/>
          </a:xfrm>
        </p:spPr>
        <p:txBody>
          <a:bodyPr anchor="b">
            <a:normAutofit/>
          </a:bodyPr>
          <a:lstStyle>
            <a:lvl1pPr algn="ctr">
              <a:defRPr sz="5400" b="1">
                <a:latin typeface="Aparajita" panose="020B0604020202020204" pitchFamily="34" charset="0"/>
                <a:cs typeface="Aparajita"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9868140D-5735-4C34-AC54-8907918C97E6}"/>
              </a:ext>
            </a:extLst>
          </p:cNvPr>
          <p:cNvSpPr>
            <a:spLocks noGrp="1"/>
          </p:cNvSpPr>
          <p:nvPr>
            <p:ph type="subTitle" idx="1"/>
          </p:nvPr>
        </p:nvSpPr>
        <p:spPr>
          <a:xfrm>
            <a:off x="1524000" y="3602038"/>
            <a:ext cx="9144000" cy="1655762"/>
          </a:xfrm>
        </p:spPr>
        <p:txBody>
          <a:bodyPr>
            <a:normAutofit/>
          </a:bodyPr>
          <a:lstStyle>
            <a:lvl1pPr marL="0" indent="0" algn="ctr">
              <a:buNone/>
              <a:defRPr sz="2800">
                <a:latin typeface="Kokila" panose="020B0604020202020204" pitchFamily="34" charset="0"/>
                <a:cs typeface="Kokila"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28676AD1-3C20-4699-AFBD-09F90E549080}"/>
              </a:ext>
            </a:extLst>
          </p:cNvPr>
          <p:cNvSpPr>
            <a:spLocks noGrp="1"/>
          </p:cNvSpPr>
          <p:nvPr>
            <p:ph type="dt" sz="half" idx="10"/>
          </p:nvPr>
        </p:nvSpPr>
        <p:spPr>
          <a:xfrm>
            <a:off x="838200" y="6291033"/>
            <a:ext cx="2743200" cy="365125"/>
          </a:xfrm>
        </p:spPr>
        <p:txBody>
          <a:bodyPr/>
          <a:lstStyle/>
          <a:p>
            <a:fld id="{C559E24E-2949-4E5A-9D3F-743A5AD16107}" type="datetime1">
              <a:rPr lang="en-US" smtClean="0"/>
              <a:pPr/>
              <a:t>10/28/2022</a:t>
            </a:fld>
            <a:endParaRPr lang="en-US" dirty="0"/>
          </a:p>
        </p:txBody>
      </p:sp>
      <p:sp>
        <p:nvSpPr>
          <p:cNvPr id="5" name="Footer Placeholder 4">
            <a:extLst>
              <a:ext uri="{FF2B5EF4-FFF2-40B4-BE49-F238E27FC236}">
                <a16:creationId xmlns:a16="http://schemas.microsoft.com/office/drawing/2014/main" xmlns="" id="{D02E2EC7-567C-4C4B-BE23-AEFD6064E8D0}"/>
              </a:ext>
            </a:extLst>
          </p:cNvPr>
          <p:cNvSpPr>
            <a:spLocks noGrp="1"/>
          </p:cNvSpPr>
          <p:nvPr>
            <p:ph type="ftr" sz="quarter" idx="11"/>
          </p:nvPr>
        </p:nvSpPr>
        <p:spPr>
          <a:xfrm>
            <a:off x="4038600" y="6291033"/>
            <a:ext cx="4114800" cy="365125"/>
          </a:xfrm>
        </p:spPr>
        <p:txBody>
          <a:bodyPr/>
          <a:lstStyle/>
          <a:p>
            <a:endParaRPr lang="en-US" dirty="0"/>
          </a:p>
        </p:txBody>
      </p:sp>
      <p:sp>
        <p:nvSpPr>
          <p:cNvPr id="6" name="Slide Number Placeholder 5">
            <a:extLst>
              <a:ext uri="{FF2B5EF4-FFF2-40B4-BE49-F238E27FC236}">
                <a16:creationId xmlns:a16="http://schemas.microsoft.com/office/drawing/2014/main" xmlns="" id="{FA81F3B7-16D4-4B62-8F29-733499B3F463}"/>
              </a:ext>
            </a:extLst>
          </p:cNvPr>
          <p:cNvSpPr>
            <a:spLocks noGrp="1"/>
          </p:cNvSpPr>
          <p:nvPr>
            <p:ph type="sldNum" sz="quarter" idx="12"/>
          </p:nvPr>
        </p:nvSpPr>
        <p:spPr>
          <a:xfrm>
            <a:off x="8610600" y="6291033"/>
            <a:ext cx="2743200" cy="365125"/>
          </a:xfrm>
        </p:spPr>
        <p:txBody>
          <a:bodyPr/>
          <a:lstStyle/>
          <a:p>
            <a:fld id="{6A95A8AD-406F-4384-A524-AB1E886CA005}" type="slidenum">
              <a:rPr lang="en-US" smtClean="0"/>
              <a:pPr/>
              <a:t>‹#›</a:t>
            </a:fld>
            <a:endParaRPr lang="en-US" dirty="0"/>
          </a:p>
        </p:txBody>
      </p:sp>
    </p:spTree>
    <p:extLst>
      <p:ext uri="{BB962C8B-B14F-4D97-AF65-F5344CB8AC3E}">
        <p14:creationId xmlns:p14="http://schemas.microsoft.com/office/powerpoint/2010/main" val="200473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xmlns="" id="{19D11927-0D2C-4BF2-A116-ECAC9ED4FE22}"/>
              </a:ext>
            </a:extLst>
          </p:cNvPr>
          <p:cNvSpPr>
            <a:spLocks noGrp="1"/>
          </p:cNvSpPr>
          <p:nvPr>
            <p:ph type="body" orient="vert" idx="1"/>
          </p:nvPr>
        </p:nvSpPr>
        <p:spPr>
          <a:xfrm>
            <a:off x="838200" y="1959429"/>
            <a:ext cx="10515600" cy="4217534"/>
          </a:xfrm>
        </p:spPr>
        <p:txBody>
          <a:bodyPr vert="eaVert"/>
          <a:lstStyle>
            <a:lvl1pPr>
              <a:defRPr>
                <a:latin typeface="Kokila" panose="020B0604020202020204" pitchFamily="34" charset="0"/>
                <a:cs typeface="Kokila" panose="020B0604020202020204" pitchFamily="34" charset="0"/>
              </a:defRPr>
            </a:lvl1pPr>
            <a:lvl2pPr>
              <a:defRPr>
                <a:latin typeface="Kokila" panose="020B0604020202020204" pitchFamily="34" charset="0"/>
                <a:cs typeface="Kokila" panose="020B0604020202020204" pitchFamily="34" charset="0"/>
              </a:defRPr>
            </a:lvl2pPr>
            <a:lvl3pPr>
              <a:defRPr>
                <a:latin typeface="Kokila" panose="020B0604020202020204" pitchFamily="34" charset="0"/>
                <a:cs typeface="Kokila" panose="020B0604020202020204" pitchFamily="34" charset="0"/>
              </a:defRPr>
            </a:lvl3pPr>
            <a:lvl4pPr>
              <a:defRPr>
                <a:latin typeface="Kokila" panose="020B0604020202020204" pitchFamily="34" charset="0"/>
                <a:cs typeface="Kokila" panose="020B0604020202020204" pitchFamily="34" charset="0"/>
              </a:defRPr>
            </a:lvl4pPr>
            <a:lvl5pPr>
              <a:defRPr>
                <a:latin typeface="Kokila" panose="020B0604020202020204" pitchFamily="34" charset="0"/>
                <a:cs typeface="Kokila"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a:extLst>
              <a:ext uri="{FF2B5EF4-FFF2-40B4-BE49-F238E27FC236}">
                <a16:creationId xmlns:a16="http://schemas.microsoft.com/office/drawing/2014/main" xmlns="" id="{F165417F-ED07-4D19-88A7-986BC99D6D17}"/>
              </a:ext>
            </a:extLst>
          </p:cNvPr>
          <p:cNvSpPr>
            <a:spLocks noGrp="1"/>
          </p:cNvSpPr>
          <p:nvPr>
            <p:ph type="dt" sz="half" idx="10"/>
          </p:nvPr>
        </p:nvSpPr>
        <p:spPr>
          <a:xfrm>
            <a:off x="838200" y="6291033"/>
            <a:ext cx="2743200" cy="365125"/>
          </a:xfrm>
        </p:spPr>
        <p:txBody>
          <a:bodyPr/>
          <a:lstStyle/>
          <a:p>
            <a:fld id="{596C1EBA-153B-4D5E-88EB-0F19861F9670}" type="datetime1">
              <a:rPr lang="en-US" smtClean="0"/>
              <a:pPr/>
              <a:t>10/28/2022</a:t>
            </a:fld>
            <a:endParaRPr lang="en-US" dirty="0"/>
          </a:p>
        </p:txBody>
      </p:sp>
      <p:sp>
        <p:nvSpPr>
          <p:cNvPr id="8" name="Footer Placeholder 5">
            <a:extLst>
              <a:ext uri="{FF2B5EF4-FFF2-40B4-BE49-F238E27FC236}">
                <a16:creationId xmlns:a16="http://schemas.microsoft.com/office/drawing/2014/main" xmlns="" id="{E096D0DD-0338-473C-9F84-B730B5921CF6}"/>
              </a:ext>
            </a:extLst>
          </p:cNvPr>
          <p:cNvSpPr>
            <a:spLocks noGrp="1"/>
          </p:cNvSpPr>
          <p:nvPr>
            <p:ph type="ftr" sz="quarter" idx="11"/>
          </p:nvPr>
        </p:nvSpPr>
        <p:spPr>
          <a:xfrm>
            <a:off x="4038600" y="6291033"/>
            <a:ext cx="4114800" cy="365125"/>
          </a:xfrm>
        </p:spPr>
        <p:txBody>
          <a:bodyPr/>
          <a:lstStyle/>
          <a:p>
            <a:endParaRPr lang="en-US" dirty="0"/>
          </a:p>
        </p:txBody>
      </p:sp>
      <p:sp>
        <p:nvSpPr>
          <p:cNvPr id="9" name="Slide Number Placeholder 6">
            <a:extLst>
              <a:ext uri="{FF2B5EF4-FFF2-40B4-BE49-F238E27FC236}">
                <a16:creationId xmlns:a16="http://schemas.microsoft.com/office/drawing/2014/main" xmlns="" id="{E1FB7280-1E1A-4FB3-81B3-FF2E88EC509F}"/>
              </a:ext>
            </a:extLst>
          </p:cNvPr>
          <p:cNvSpPr>
            <a:spLocks noGrp="1"/>
          </p:cNvSpPr>
          <p:nvPr>
            <p:ph type="sldNum" sz="quarter" idx="12"/>
          </p:nvPr>
        </p:nvSpPr>
        <p:spPr>
          <a:xfrm>
            <a:off x="8610600" y="6291033"/>
            <a:ext cx="2743200" cy="365125"/>
          </a:xfrm>
        </p:spPr>
        <p:txBody>
          <a:bodyPr/>
          <a:lstStyle/>
          <a:p>
            <a:fld id="{6A95A8AD-406F-4384-A524-AB1E886CA005}" type="slidenum">
              <a:rPr lang="en-US" smtClean="0"/>
              <a:pPr/>
              <a:t>‹#›</a:t>
            </a:fld>
            <a:endParaRPr lang="en-US" dirty="0"/>
          </a:p>
        </p:txBody>
      </p:sp>
      <p:sp>
        <p:nvSpPr>
          <p:cNvPr id="10" name="Title 1">
            <a:extLst>
              <a:ext uri="{FF2B5EF4-FFF2-40B4-BE49-F238E27FC236}">
                <a16:creationId xmlns:a16="http://schemas.microsoft.com/office/drawing/2014/main" xmlns="" id="{00328D2B-CE6C-408F-BC9C-32EB3A48DADD}"/>
              </a:ext>
            </a:extLst>
          </p:cNvPr>
          <p:cNvSpPr>
            <a:spLocks noGrp="1"/>
          </p:cNvSpPr>
          <p:nvPr>
            <p:ph type="title"/>
          </p:nvPr>
        </p:nvSpPr>
        <p:spPr>
          <a:xfrm>
            <a:off x="839788" y="1034734"/>
            <a:ext cx="10515600" cy="823912"/>
          </a:xfrm>
        </p:spPr>
        <p:txBody>
          <a:bodyPr/>
          <a:lstStyle>
            <a:lvl1pPr>
              <a:defRPr b="1">
                <a:latin typeface="Aparajita" panose="020B0604020202020204" pitchFamily="34" charset="0"/>
                <a:cs typeface="Aparajit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4776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1BB6412-48C9-49F9-9759-CB648C05AE6D}"/>
              </a:ext>
            </a:extLst>
          </p:cNvPr>
          <p:cNvSpPr>
            <a:spLocks noGrp="1"/>
          </p:cNvSpPr>
          <p:nvPr>
            <p:ph type="title" orient="vert"/>
          </p:nvPr>
        </p:nvSpPr>
        <p:spPr>
          <a:xfrm>
            <a:off x="8724900" y="1231641"/>
            <a:ext cx="2628900" cy="4945322"/>
          </a:xfrm>
        </p:spPr>
        <p:txBody>
          <a:bodyPr vert="eaVert"/>
          <a:lstStyle>
            <a:lvl1pPr>
              <a:defRPr b="1">
                <a:latin typeface="Aparajita" panose="020B0604020202020204" pitchFamily="34" charset="0"/>
                <a:cs typeface="Aparajita"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xmlns="" id="{7E836293-E14B-4FAC-BACC-75957DE7CA3F}"/>
              </a:ext>
            </a:extLst>
          </p:cNvPr>
          <p:cNvSpPr>
            <a:spLocks noGrp="1"/>
          </p:cNvSpPr>
          <p:nvPr>
            <p:ph type="body" orient="vert" idx="1"/>
          </p:nvPr>
        </p:nvSpPr>
        <p:spPr>
          <a:xfrm>
            <a:off x="838200" y="1231641"/>
            <a:ext cx="7734300" cy="4945322"/>
          </a:xfrm>
        </p:spPr>
        <p:txBody>
          <a:bodyPr vert="eaVert"/>
          <a:lstStyle>
            <a:lvl1pPr>
              <a:defRPr>
                <a:latin typeface="Kokila" panose="020B0604020202020204" pitchFamily="34" charset="0"/>
                <a:cs typeface="Kokila" panose="020B0604020202020204" pitchFamily="34" charset="0"/>
              </a:defRPr>
            </a:lvl1pPr>
            <a:lvl2pPr>
              <a:defRPr>
                <a:latin typeface="Kokila" panose="020B0604020202020204" pitchFamily="34" charset="0"/>
                <a:cs typeface="Kokila" panose="020B0604020202020204" pitchFamily="34" charset="0"/>
              </a:defRPr>
            </a:lvl2pPr>
            <a:lvl3pPr>
              <a:defRPr>
                <a:latin typeface="Kokila" panose="020B0604020202020204" pitchFamily="34" charset="0"/>
                <a:cs typeface="Kokila" panose="020B0604020202020204" pitchFamily="34" charset="0"/>
              </a:defRPr>
            </a:lvl3pPr>
            <a:lvl4pPr>
              <a:defRPr>
                <a:latin typeface="Kokila" panose="020B0604020202020204" pitchFamily="34" charset="0"/>
                <a:cs typeface="Kokila" panose="020B0604020202020204" pitchFamily="34" charset="0"/>
              </a:defRPr>
            </a:lvl4pPr>
            <a:lvl5pPr>
              <a:defRPr>
                <a:latin typeface="Kokila" panose="020B0604020202020204" pitchFamily="34" charset="0"/>
                <a:cs typeface="Kokila"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a:extLst>
              <a:ext uri="{FF2B5EF4-FFF2-40B4-BE49-F238E27FC236}">
                <a16:creationId xmlns:a16="http://schemas.microsoft.com/office/drawing/2014/main" xmlns="" id="{2ED6E1EF-4330-466C-B471-F20F503D3DE6}"/>
              </a:ext>
            </a:extLst>
          </p:cNvPr>
          <p:cNvSpPr>
            <a:spLocks noGrp="1"/>
          </p:cNvSpPr>
          <p:nvPr>
            <p:ph type="dt" sz="half" idx="10"/>
          </p:nvPr>
        </p:nvSpPr>
        <p:spPr>
          <a:xfrm>
            <a:off x="838200" y="6291033"/>
            <a:ext cx="2743200" cy="365125"/>
          </a:xfrm>
        </p:spPr>
        <p:txBody>
          <a:bodyPr/>
          <a:lstStyle/>
          <a:p>
            <a:fld id="{596C1EBA-153B-4D5E-88EB-0F19861F9670}" type="datetime1">
              <a:rPr lang="en-US" smtClean="0"/>
              <a:pPr/>
              <a:t>10/28/2022</a:t>
            </a:fld>
            <a:endParaRPr lang="en-US" dirty="0"/>
          </a:p>
        </p:txBody>
      </p:sp>
      <p:sp>
        <p:nvSpPr>
          <p:cNvPr id="8" name="Footer Placeholder 5">
            <a:extLst>
              <a:ext uri="{FF2B5EF4-FFF2-40B4-BE49-F238E27FC236}">
                <a16:creationId xmlns:a16="http://schemas.microsoft.com/office/drawing/2014/main" xmlns="" id="{D5027089-11EB-443B-BEBB-B61F19429A95}"/>
              </a:ext>
            </a:extLst>
          </p:cNvPr>
          <p:cNvSpPr>
            <a:spLocks noGrp="1"/>
          </p:cNvSpPr>
          <p:nvPr>
            <p:ph type="ftr" sz="quarter" idx="11"/>
          </p:nvPr>
        </p:nvSpPr>
        <p:spPr>
          <a:xfrm>
            <a:off x="4038600" y="6291033"/>
            <a:ext cx="4114800" cy="365125"/>
          </a:xfrm>
        </p:spPr>
        <p:txBody>
          <a:bodyPr/>
          <a:lstStyle/>
          <a:p>
            <a:endParaRPr lang="en-US" dirty="0"/>
          </a:p>
        </p:txBody>
      </p:sp>
      <p:sp>
        <p:nvSpPr>
          <p:cNvPr id="9" name="Slide Number Placeholder 6">
            <a:extLst>
              <a:ext uri="{FF2B5EF4-FFF2-40B4-BE49-F238E27FC236}">
                <a16:creationId xmlns:a16="http://schemas.microsoft.com/office/drawing/2014/main" xmlns="" id="{CD796152-AB68-4B35-88D1-7B647B7D6DC8}"/>
              </a:ext>
            </a:extLst>
          </p:cNvPr>
          <p:cNvSpPr>
            <a:spLocks noGrp="1"/>
          </p:cNvSpPr>
          <p:nvPr>
            <p:ph type="sldNum" sz="quarter" idx="12"/>
          </p:nvPr>
        </p:nvSpPr>
        <p:spPr>
          <a:xfrm>
            <a:off x="8610600" y="6291033"/>
            <a:ext cx="2743200" cy="365125"/>
          </a:xfrm>
        </p:spPr>
        <p:txBody>
          <a:bodyPr/>
          <a:lstStyle/>
          <a:p>
            <a:fld id="{6A95A8AD-406F-4384-A524-AB1E886CA005}" type="slidenum">
              <a:rPr lang="en-US" smtClean="0"/>
              <a:pPr/>
              <a:t>‹#›</a:t>
            </a:fld>
            <a:endParaRPr lang="en-US" dirty="0"/>
          </a:p>
        </p:txBody>
      </p:sp>
    </p:spTree>
    <p:extLst>
      <p:ext uri="{BB962C8B-B14F-4D97-AF65-F5344CB8AC3E}">
        <p14:creationId xmlns:p14="http://schemas.microsoft.com/office/powerpoint/2010/main" val="4010992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121897" tIns="121897" rIns="121897" bIns="121897"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121897" tIns="121897" rIns="121897" bIns="121897"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15718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9D38D-4190-452B-8BB1-BCD0224A38A9}"/>
              </a:ext>
            </a:extLst>
          </p:cNvPr>
          <p:cNvSpPr>
            <a:spLocks noGrp="1"/>
          </p:cNvSpPr>
          <p:nvPr>
            <p:ph type="ctrTitle"/>
          </p:nvPr>
        </p:nvSpPr>
        <p:spPr>
          <a:xfrm>
            <a:off x="1524000" y="1122363"/>
            <a:ext cx="9144000" cy="2387600"/>
          </a:xfrm>
        </p:spPr>
        <p:txBody>
          <a:bodyPr anchor="b">
            <a:normAutofit/>
          </a:bodyPr>
          <a:lstStyle>
            <a:lvl1pPr algn="ctr">
              <a:defRPr sz="4050" b="1">
                <a:latin typeface="Aparajita" panose="020B0604020202020204" pitchFamily="34" charset="0"/>
                <a:cs typeface="Aparajita"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9868140D-5735-4C34-AC54-8907918C97E6}"/>
              </a:ext>
            </a:extLst>
          </p:cNvPr>
          <p:cNvSpPr>
            <a:spLocks noGrp="1"/>
          </p:cNvSpPr>
          <p:nvPr>
            <p:ph type="subTitle" idx="1"/>
          </p:nvPr>
        </p:nvSpPr>
        <p:spPr>
          <a:xfrm>
            <a:off x="1524000" y="3602038"/>
            <a:ext cx="9144000" cy="1655762"/>
          </a:xfrm>
        </p:spPr>
        <p:txBody>
          <a:bodyPr>
            <a:normAutofit/>
          </a:bodyPr>
          <a:lstStyle>
            <a:lvl1pPr marL="0" indent="0" algn="ctr">
              <a:buNone/>
              <a:defRPr sz="2100">
                <a:latin typeface="Kokila" panose="020B0604020202020204" pitchFamily="34" charset="0"/>
                <a:cs typeface="Kokila"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xmlns="" id="{28676AD1-3C20-4699-AFBD-09F90E549080}"/>
              </a:ext>
            </a:extLst>
          </p:cNvPr>
          <p:cNvSpPr>
            <a:spLocks noGrp="1"/>
          </p:cNvSpPr>
          <p:nvPr>
            <p:ph type="dt" sz="half" idx="10"/>
          </p:nvPr>
        </p:nvSpPr>
        <p:spPr>
          <a:xfrm>
            <a:off x="838200" y="6291035"/>
            <a:ext cx="2743200" cy="365125"/>
          </a:xfrm>
        </p:spPr>
        <p:txBody>
          <a:bodyPr/>
          <a:lstStyle/>
          <a:p>
            <a:pPr defTabSz="685800"/>
            <a:fld id="{C559E24E-2949-4E5A-9D3F-743A5AD16107}" type="datetime1">
              <a:rPr lang="en-US" smtClean="0">
                <a:solidFill>
                  <a:prstClr val="black">
                    <a:tint val="75000"/>
                  </a:prstClr>
                </a:solidFill>
                <a:cs typeface="Arial" charset="0"/>
              </a:rPr>
              <a:pPr defTabSz="685800"/>
              <a:t>10/28/2022</a:t>
            </a:fld>
            <a:endParaRPr lang="en-US" dirty="0">
              <a:solidFill>
                <a:prstClr val="black">
                  <a:tint val="75000"/>
                </a:prstClr>
              </a:solidFill>
              <a:cs typeface="Arial" charset="0"/>
            </a:endParaRPr>
          </a:p>
        </p:txBody>
      </p:sp>
      <p:sp>
        <p:nvSpPr>
          <p:cNvPr id="5" name="Footer Placeholder 4">
            <a:extLst>
              <a:ext uri="{FF2B5EF4-FFF2-40B4-BE49-F238E27FC236}">
                <a16:creationId xmlns:a16="http://schemas.microsoft.com/office/drawing/2014/main" xmlns="" id="{D02E2EC7-567C-4C4B-BE23-AEFD6064E8D0}"/>
              </a:ext>
            </a:extLst>
          </p:cNvPr>
          <p:cNvSpPr>
            <a:spLocks noGrp="1"/>
          </p:cNvSpPr>
          <p:nvPr>
            <p:ph type="ftr" sz="quarter" idx="11"/>
          </p:nvPr>
        </p:nvSpPr>
        <p:spPr>
          <a:xfrm>
            <a:off x="4038600" y="6291035"/>
            <a:ext cx="4114800" cy="365125"/>
          </a:xfrm>
        </p:spPr>
        <p:txBody>
          <a:bodyPr/>
          <a:lstStyle/>
          <a:p>
            <a:pPr defTabSz="685800"/>
            <a:endParaRPr lang="en-US" dirty="0">
              <a:solidFill>
                <a:prstClr val="black">
                  <a:tint val="75000"/>
                </a:prstClr>
              </a:solidFill>
              <a:cs typeface="Arial" charset="0"/>
            </a:endParaRPr>
          </a:p>
        </p:txBody>
      </p:sp>
      <p:sp>
        <p:nvSpPr>
          <p:cNvPr id="6" name="Slide Number Placeholder 5">
            <a:extLst>
              <a:ext uri="{FF2B5EF4-FFF2-40B4-BE49-F238E27FC236}">
                <a16:creationId xmlns:a16="http://schemas.microsoft.com/office/drawing/2014/main" xmlns="" id="{FA81F3B7-16D4-4B62-8F29-733499B3F463}"/>
              </a:ext>
            </a:extLst>
          </p:cNvPr>
          <p:cNvSpPr>
            <a:spLocks noGrp="1"/>
          </p:cNvSpPr>
          <p:nvPr>
            <p:ph type="sldNum" sz="quarter" idx="12"/>
          </p:nvPr>
        </p:nvSpPr>
        <p:spPr>
          <a:xfrm>
            <a:off x="8610600" y="6291035"/>
            <a:ext cx="2743200" cy="365125"/>
          </a:xfrm>
        </p:spPr>
        <p:txBody>
          <a:bodyPr/>
          <a:lstStyle/>
          <a:p>
            <a:pPr defTabSz="685800"/>
            <a:fld id="{6A95A8AD-406F-4384-A524-AB1E886CA005}" type="slidenum">
              <a:rPr lang="en-US" smtClean="0">
                <a:solidFill>
                  <a:prstClr val="black">
                    <a:tint val="75000"/>
                  </a:prstClr>
                </a:solidFill>
                <a:cs typeface="Arial" charset="0"/>
              </a:rPr>
              <a:pPr defTabSz="685800"/>
              <a:t>‹#›</a:t>
            </a:fld>
            <a:endParaRPr lang="en-US" dirty="0">
              <a:solidFill>
                <a:prstClr val="black">
                  <a:tint val="75000"/>
                </a:prstClr>
              </a:solidFill>
              <a:cs typeface="Arial" charset="0"/>
            </a:endParaRPr>
          </a:p>
        </p:txBody>
      </p:sp>
    </p:spTree>
    <p:extLst>
      <p:ext uri="{BB962C8B-B14F-4D97-AF65-F5344CB8AC3E}">
        <p14:creationId xmlns:p14="http://schemas.microsoft.com/office/powerpoint/2010/main" val="2846734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388928B-5A9E-42B8-AD3F-C0BC44C29489}"/>
              </a:ext>
            </a:extLst>
          </p:cNvPr>
          <p:cNvSpPr>
            <a:spLocks noGrp="1"/>
          </p:cNvSpPr>
          <p:nvPr>
            <p:ph idx="1"/>
          </p:nvPr>
        </p:nvSpPr>
        <p:spPr>
          <a:xfrm>
            <a:off x="838201" y="1921566"/>
            <a:ext cx="10515601" cy="4161994"/>
          </a:xfrm>
        </p:spPr>
        <p:txBody>
          <a:bodyPr>
            <a:normAutofit/>
          </a:bodyPr>
          <a:lstStyle>
            <a:lvl1pPr marL="258366" indent="-258366">
              <a:lnSpc>
                <a:spcPct val="100000"/>
              </a:lnSpc>
              <a:spcBef>
                <a:spcPts val="0"/>
              </a:spcBef>
              <a:spcAft>
                <a:spcPts val="300"/>
              </a:spcAft>
              <a:defRPr sz="2400" b="0">
                <a:solidFill>
                  <a:srgbClr val="002060"/>
                </a:solidFill>
                <a:latin typeface="Kokila" panose="020B0604020202020204" pitchFamily="34" charset="0"/>
                <a:cs typeface="Kokila" panose="020B0604020202020204" pitchFamily="34" charset="0"/>
              </a:defRPr>
            </a:lvl1pPr>
            <a:lvl2pPr marL="516731" indent="-258366">
              <a:lnSpc>
                <a:spcPct val="100000"/>
              </a:lnSpc>
              <a:spcBef>
                <a:spcPts val="0"/>
              </a:spcBef>
              <a:spcAft>
                <a:spcPts val="300"/>
              </a:spcAft>
              <a:defRPr sz="2100">
                <a:solidFill>
                  <a:srgbClr val="002060"/>
                </a:solidFill>
                <a:latin typeface="Kokila" panose="020B0604020202020204" pitchFamily="34" charset="0"/>
                <a:cs typeface="Kokila" panose="020B0604020202020204" pitchFamily="34" charset="0"/>
              </a:defRPr>
            </a:lvl2pPr>
            <a:lvl3pPr marL="775097" indent="-258366">
              <a:lnSpc>
                <a:spcPct val="100000"/>
              </a:lnSpc>
              <a:spcBef>
                <a:spcPts val="0"/>
              </a:spcBef>
              <a:spcAft>
                <a:spcPts val="300"/>
              </a:spcAft>
              <a:defRPr sz="1800">
                <a:solidFill>
                  <a:srgbClr val="002060"/>
                </a:solidFill>
                <a:latin typeface="Kokila" panose="020B0604020202020204" pitchFamily="34" charset="0"/>
                <a:cs typeface="Kokila" panose="020B0604020202020204" pitchFamily="34" charset="0"/>
              </a:defRPr>
            </a:lvl3pPr>
            <a:lvl4pPr marL="983456" indent="-208360">
              <a:lnSpc>
                <a:spcPct val="100000"/>
              </a:lnSpc>
              <a:spcBef>
                <a:spcPts val="0"/>
              </a:spcBef>
              <a:spcAft>
                <a:spcPts val="300"/>
              </a:spcAft>
              <a:defRPr sz="1500">
                <a:solidFill>
                  <a:srgbClr val="002060"/>
                </a:solidFill>
                <a:latin typeface="Kokila" panose="020B0604020202020204" pitchFamily="34" charset="0"/>
                <a:cs typeface="Kokila" panose="020B0604020202020204" pitchFamily="34" charset="0"/>
              </a:defRPr>
            </a:lvl4pPr>
            <a:lvl5pPr marL="1202531" indent="-219075">
              <a:lnSpc>
                <a:spcPct val="100000"/>
              </a:lnSpc>
              <a:spcBef>
                <a:spcPts val="0"/>
              </a:spcBef>
              <a:spcAft>
                <a:spcPts val="300"/>
              </a:spcAft>
              <a:defRPr sz="1350">
                <a:solidFill>
                  <a:srgbClr val="002060"/>
                </a:solidFill>
                <a:latin typeface="Kokila" panose="020B0604020202020204" pitchFamily="34" charset="0"/>
                <a:cs typeface="Kokila"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xmlns="" id="{E324D443-486D-49BF-BFE5-E664C5114D09}"/>
              </a:ext>
            </a:extLst>
          </p:cNvPr>
          <p:cNvSpPr>
            <a:spLocks noGrp="1"/>
          </p:cNvSpPr>
          <p:nvPr>
            <p:ph type="dt" sz="half" idx="10"/>
          </p:nvPr>
        </p:nvSpPr>
        <p:spPr>
          <a:xfrm>
            <a:off x="838200" y="6291035"/>
            <a:ext cx="2743200" cy="365125"/>
          </a:xfrm>
        </p:spPr>
        <p:txBody>
          <a:bodyPr/>
          <a:lstStyle/>
          <a:p>
            <a:pPr defTabSz="685800"/>
            <a:fld id="{C559E24E-2949-4E5A-9D3F-743A5AD16107}" type="datetime1">
              <a:rPr lang="en-US" smtClean="0">
                <a:solidFill>
                  <a:prstClr val="black">
                    <a:tint val="75000"/>
                  </a:prstClr>
                </a:solidFill>
                <a:cs typeface="Arial" charset="0"/>
              </a:rPr>
              <a:pPr defTabSz="685800"/>
              <a:t>10/28/2022</a:t>
            </a:fld>
            <a:endParaRPr lang="en-US" dirty="0">
              <a:solidFill>
                <a:prstClr val="black">
                  <a:tint val="75000"/>
                </a:prstClr>
              </a:solidFill>
              <a:cs typeface="Arial" charset="0"/>
            </a:endParaRPr>
          </a:p>
        </p:txBody>
      </p:sp>
      <p:sp>
        <p:nvSpPr>
          <p:cNvPr id="6" name="Footer Placeholder 4">
            <a:extLst>
              <a:ext uri="{FF2B5EF4-FFF2-40B4-BE49-F238E27FC236}">
                <a16:creationId xmlns:a16="http://schemas.microsoft.com/office/drawing/2014/main" xmlns="" id="{F84603F5-96EB-410E-BD9D-7445DD9A0C4F}"/>
              </a:ext>
            </a:extLst>
          </p:cNvPr>
          <p:cNvSpPr>
            <a:spLocks noGrp="1"/>
          </p:cNvSpPr>
          <p:nvPr>
            <p:ph type="ftr" sz="quarter" idx="11"/>
          </p:nvPr>
        </p:nvSpPr>
        <p:spPr>
          <a:xfrm>
            <a:off x="4038600" y="6291035"/>
            <a:ext cx="4114800" cy="365125"/>
          </a:xfrm>
        </p:spPr>
        <p:txBody>
          <a:bodyPr/>
          <a:lstStyle/>
          <a:p>
            <a:pPr defTabSz="685800"/>
            <a:endParaRPr lang="en-US" dirty="0">
              <a:solidFill>
                <a:prstClr val="black">
                  <a:tint val="75000"/>
                </a:prstClr>
              </a:solidFill>
              <a:cs typeface="Arial" charset="0"/>
            </a:endParaRPr>
          </a:p>
        </p:txBody>
      </p:sp>
      <p:sp>
        <p:nvSpPr>
          <p:cNvPr id="7" name="Slide Number Placeholder 5">
            <a:extLst>
              <a:ext uri="{FF2B5EF4-FFF2-40B4-BE49-F238E27FC236}">
                <a16:creationId xmlns:a16="http://schemas.microsoft.com/office/drawing/2014/main" xmlns="" id="{B6E3D6AD-022E-492F-BFF0-B01FA70CB2D7}"/>
              </a:ext>
            </a:extLst>
          </p:cNvPr>
          <p:cNvSpPr>
            <a:spLocks noGrp="1"/>
          </p:cNvSpPr>
          <p:nvPr>
            <p:ph type="sldNum" sz="quarter" idx="12"/>
          </p:nvPr>
        </p:nvSpPr>
        <p:spPr>
          <a:xfrm>
            <a:off x="8610600" y="6291035"/>
            <a:ext cx="2743200" cy="365125"/>
          </a:xfrm>
        </p:spPr>
        <p:txBody>
          <a:bodyPr/>
          <a:lstStyle/>
          <a:p>
            <a:pPr defTabSz="685800"/>
            <a:fld id="{6A95A8AD-406F-4384-A524-AB1E886CA005}" type="slidenum">
              <a:rPr lang="en-US" smtClean="0">
                <a:solidFill>
                  <a:prstClr val="black">
                    <a:tint val="75000"/>
                  </a:prstClr>
                </a:solidFill>
                <a:cs typeface="Arial" charset="0"/>
              </a:rPr>
              <a:pPr defTabSz="685800"/>
              <a:t>‹#›</a:t>
            </a:fld>
            <a:endParaRPr lang="en-US" dirty="0">
              <a:solidFill>
                <a:prstClr val="black">
                  <a:tint val="75000"/>
                </a:prstClr>
              </a:solidFill>
              <a:cs typeface="Arial" charset="0"/>
            </a:endParaRPr>
          </a:p>
        </p:txBody>
      </p:sp>
      <p:sp>
        <p:nvSpPr>
          <p:cNvPr id="8" name="Title 1">
            <a:extLst>
              <a:ext uri="{FF2B5EF4-FFF2-40B4-BE49-F238E27FC236}">
                <a16:creationId xmlns:a16="http://schemas.microsoft.com/office/drawing/2014/main" xmlns="" id="{1EEA28B9-C3B4-4037-960A-AC2C9D700863}"/>
              </a:ext>
            </a:extLst>
          </p:cNvPr>
          <p:cNvSpPr>
            <a:spLocks noGrp="1"/>
          </p:cNvSpPr>
          <p:nvPr>
            <p:ph type="title"/>
          </p:nvPr>
        </p:nvSpPr>
        <p:spPr>
          <a:xfrm>
            <a:off x="839788" y="1034734"/>
            <a:ext cx="10515600" cy="823912"/>
          </a:xfrm>
        </p:spPr>
        <p:txBody>
          <a:bodyPr/>
          <a:lstStyle>
            <a:lvl1pPr>
              <a:defRPr b="1">
                <a:latin typeface="Aparajita" panose="020B0604020202020204" pitchFamily="34" charset="0"/>
                <a:cs typeface="Aparajit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24485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FE01D5-665B-4BDC-B0BB-90504F9EB29F}"/>
              </a:ext>
            </a:extLst>
          </p:cNvPr>
          <p:cNvSpPr>
            <a:spLocks noGrp="1"/>
          </p:cNvSpPr>
          <p:nvPr>
            <p:ph type="title"/>
          </p:nvPr>
        </p:nvSpPr>
        <p:spPr>
          <a:xfrm>
            <a:off x="831851" y="1709740"/>
            <a:ext cx="10515600" cy="2852737"/>
          </a:xfrm>
        </p:spPr>
        <p:txBody>
          <a:bodyPr anchor="b">
            <a:normAutofit/>
          </a:bodyPr>
          <a:lstStyle>
            <a:lvl1pPr>
              <a:defRPr sz="4050" b="1">
                <a:latin typeface="Aparajita" panose="020B0604020202020204" pitchFamily="34" charset="0"/>
                <a:cs typeface="Aparajita"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24DD63F5-B08B-45E2-86BA-75E22561D650}"/>
              </a:ext>
            </a:extLst>
          </p:cNvPr>
          <p:cNvSpPr>
            <a:spLocks noGrp="1"/>
          </p:cNvSpPr>
          <p:nvPr>
            <p:ph type="body" idx="1"/>
          </p:nvPr>
        </p:nvSpPr>
        <p:spPr>
          <a:xfrm>
            <a:off x="831851" y="4589465"/>
            <a:ext cx="10515600" cy="1500187"/>
          </a:xfrm>
        </p:spPr>
        <p:txBody>
          <a:bodyPr>
            <a:normAutofit/>
          </a:bodyPr>
          <a:lstStyle>
            <a:lvl1pPr marL="0" indent="0">
              <a:buNone/>
              <a:defRPr sz="2100">
                <a:solidFill>
                  <a:schemeClr val="tx1">
                    <a:tint val="75000"/>
                  </a:schemeClr>
                </a:solidFill>
                <a:latin typeface="Kokila" panose="020B0604020202020204" pitchFamily="34" charset="0"/>
                <a:cs typeface="Kokila"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xmlns="" id="{5078CDF9-244D-4676-AC1D-5C836FE4DABB}"/>
              </a:ext>
            </a:extLst>
          </p:cNvPr>
          <p:cNvSpPr>
            <a:spLocks noGrp="1"/>
          </p:cNvSpPr>
          <p:nvPr>
            <p:ph type="dt" sz="half" idx="10"/>
          </p:nvPr>
        </p:nvSpPr>
        <p:spPr>
          <a:xfrm>
            <a:off x="838200" y="6291035"/>
            <a:ext cx="2743200" cy="365125"/>
          </a:xfrm>
        </p:spPr>
        <p:txBody>
          <a:bodyPr/>
          <a:lstStyle/>
          <a:p>
            <a:pPr defTabSz="685800"/>
            <a:fld id="{006D680A-2C06-4FB3-8414-FA126FB138D0}" type="datetime1">
              <a:rPr lang="en-US" smtClean="0">
                <a:solidFill>
                  <a:prstClr val="black">
                    <a:tint val="75000"/>
                  </a:prstClr>
                </a:solidFill>
                <a:cs typeface="Arial" charset="0"/>
              </a:rPr>
              <a:pPr defTabSz="685800"/>
              <a:t>10/28/2022</a:t>
            </a:fld>
            <a:endParaRPr lang="en-US" dirty="0">
              <a:solidFill>
                <a:prstClr val="black">
                  <a:tint val="75000"/>
                </a:prstClr>
              </a:solidFill>
              <a:cs typeface="Arial" charset="0"/>
            </a:endParaRPr>
          </a:p>
        </p:txBody>
      </p:sp>
      <p:sp>
        <p:nvSpPr>
          <p:cNvPr id="5" name="Footer Placeholder 4">
            <a:extLst>
              <a:ext uri="{FF2B5EF4-FFF2-40B4-BE49-F238E27FC236}">
                <a16:creationId xmlns:a16="http://schemas.microsoft.com/office/drawing/2014/main" xmlns="" id="{5A579B2E-75C1-41CA-9869-49A374351448}"/>
              </a:ext>
            </a:extLst>
          </p:cNvPr>
          <p:cNvSpPr>
            <a:spLocks noGrp="1"/>
          </p:cNvSpPr>
          <p:nvPr>
            <p:ph type="ftr" sz="quarter" idx="11"/>
          </p:nvPr>
        </p:nvSpPr>
        <p:spPr>
          <a:xfrm>
            <a:off x="4038600" y="6291035"/>
            <a:ext cx="4114800" cy="365125"/>
          </a:xfrm>
        </p:spPr>
        <p:txBody>
          <a:bodyPr/>
          <a:lstStyle/>
          <a:p>
            <a:pPr defTabSz="685800"/>
            <a:endParaRPr lang="en-US" dirty="0">
              <a:solidFill>
                <a:prstClr val="black">
                  <a:tint val="75000"/>
                </a:prstClr>
              </a:solidFill>
              <a:cs typeface="Arial" charset="0"/>
            </a:endParaRPr>
          </a:p>
        </p:txBody>
      </p:sp>
      <p:sp>
        <p:nvSpPr>
          <p:cNvPr id="6" name="Slide Number Placeholder 5">
            <a:extLst>
              <a:ext uri="{FF2B5EF4-FFF2-40B4-BE49-F238E27FC236}">
                <a16:creationId xmlns:a16="http://schemas.microsoft.com/office/drawing/2014/main" xmlns="" id="{1C3F5402-FAE0-4B3D-8C8D-154E558C25E6}"/>
              </a:ext>
            </a:extLst>
          </p:cNvPr>
          <p:cNvSpPr>
            <a:spLocks noGrp="1"/>
          </p:cNvSpPr>
          <p:nvPr>
            <p:ph type="sldNum" sz="quarter" idx="12"/>
          </p:nvPr>
        </p:nvSpPr>
        <p:spPr>
          <a:xfrm>
            <a:off x="8610600" y="6291035"/>
            <a:ext cx="2743200" cy="365125"/>
          </a:xfrm>
        </p:spPr>
        <p:txBody>
          <a:bodyPr/>
          <a:lstStyle/>
          <a:p>
            <a:pPr defTabSz="685800"/>
            <a:fld id="{6A95A8AD-406F-4384-A524-AB1E886CA005}" type="slidenum">
              <a:rPr lang="en-US" smtClean="0">
                <a:solidFill>
                  <a:prstClr val="black">
                    <a:tint val="75000"/>
                  </a:prstClr>
                </a:solidFill>
                <a:cs typeface="Arial" charset="0"/>
              </a:rPr>
              <a:pPr defTabSz="685800"/>
              <a:t>‹#›</a:t>
            </a:fld>
            <a:endParaRPr lang="en-US" dirty="0">
              <a:solidFill>
                <a:prstClr val="black">
                  <a:tint val="75000"/>
                </a:prstClr>
              </a:solidFill>
              <a:cs typeface="Arial" charset="0"/>
            </a:endParaRPr>
          </a:p>
        </p:txBody>
      </p:sp>
    </p:spTree>
    <p:extLst>
      <p:ext uri="{BB962C8B-B14F-4D97-AF65-F5344CB8AC3E}">
        <p14:creationId xmlns:p14="http://schemas.microsoft.com/office/powerpoint/2010/main" val="1400316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EB14474-919F-45EF-80AB-7BB8248AA33C}"/>
              </a:ext>
            </a:extLst>
          </p:cNvPr>
          <p:cNvSpPr>
            <a:spLocks noGrp="1"/>
          </p:cNvSpPr>
          <p:nvPr>
            <p:ph sz="half" idx="1"/>
          </p:nvPr>
        </p:nvSpPr>
        <p:spPr>
          <a:xfrm>
            <a:off x="838200" y="1940767"/>
            <a:ext cx="5181600" cy="4236196"/>
          </a:xfrm>
        </p:spPr>
        <p:txBody>
          <a:bodyPr/>
          <a:lstStyle>
            <a:lvl1pPr>
              <a:defRPr>
                <a:latin typeface="Kokila" panose="020B0604020202020204" pitchFamily="34" charset="0"/>
                <a:cs typeface="Kokila" panose="020B0604020202020204" pitchFamily="34" charset="0"/>
              </a:defRPr>
            </a:lvl1pPr>
            <a:lvl2pPr>
              <a:defRPr>
                <a:latin typeface="Kokila" panose="020B0604020202020204" pitchFamily="34" charset="0"/>
                <a:cs typeface="Kokila" panose="020B0604020202020204" pitchFamily="34" charset="0"/>
              </a:defRPr>
            </a:lvl2pPr>
            <a:lvl3pPr>
              <a:defRPr>
                <a:latin typeface="Kokila" panose="020B0604020202020204" pitchFamily="34" charset="0"/>
                <a:cs typeface="Kokila" panose="020B0604020202020204" pitchFamily="34" charset="0"/>
              </a:defRPr>
            </a:lvl3pPr>
            <a:lvl4pPr>
              <a:defRPr>
                <a:latin typeface="Kokila" panose="020B0604020202020204" pitchFamily="34" charset="0"/>
                <a:cs typeface="Kokila" panose="020B0604020202020204" pitchFamily="34" charset="0"/>
              </a:defRPr>
            </a:lvl4pPr>
            <a:lvl5pPr>
              <a:defRPr>
                <a:latin typeface="Kokila" panose="020B0604020202020204" pitchFamily="34" charset="0"/>
                <a:cs typeface="Kokila"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FA99306D-F9AC-4447-A23A-9E74FD8F36A8}"/>
              </a:ext>
            </a:extLst>
          </p:cNvPr>
          <p:cNvSpPr>
            <a:spLocks noGrp="1"/>
          </p:cNvSpPr>
          <p:nvPr>
            <p:ph sz="half" idx="2"/>
          </p:nvPr>
        </p:nvSpPr>
        <p:spPr>
          <a:xfrm>
            <a:off x="6172200" y="1940767"/>
            <a:ext cx="5181600" cy="4236196"/>
          </a:xfrm>
        </p:spPr>
        <p:txBody>
          <a:bodyPr/>
          <a:lstStyle>
            <a:lvl1pPr>
              <a:defRPr>
                <a:latin typeface="Kokila" panose="020B0604020202020204" pitchFamily="34" charset="0"/>
                <a:cs typeface="Kokila" panose="020B0604020202020204" pitchFamily="34" charset="0"/>
              </a:defRPr>
            </a:lvl1pPr>
            <a:lvl2pPr>
              <a:defRPr>
                <a:latin typeface="Kokila" panose="020B0604020202020204" pitchFamily="34" charset="0"/>
                <a:cs typeface="Kokila" panose="020B0604020202020204" pitchFamily="34" charset="0"/>
              </a:defRPr>
            </a:lvl2pPr>
            <a:lvl3pPr>
              <a:defRPr>
                <a:latin typeface="Kokila" panose="020B0604020202020204" pitchFamily="34" charset="0"/>
                <a:cs typeface="Kokila" panose="020B0604020202020204" pitchFamily="34" charset="0"/>
              </a:defRPr>
            </a:lvl3pPr>
            <a:lvl4pPr>
              <a:defRPr>
                <a:latin typeface="Kokila" panose="020B0604020202020204" pitchFamily="34" charset="0"/>
                <a:cs typeface="Kokila" panose="020B0604020202020204" pitchFamily="34" charset="0"/>
              </a:defRPr>
            </a:lvl4pPr>
            <a:lvl5pPr>
              <a:defRPr>
                <a:latin typeface="Kokila" panose="020B0604020202020204" pitchFamily="34" charset="0"/>
                <a:cs typeface="Kokila"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98D7D718-D6EE-449A-A661-73495E85F218}"/>
              </a:ext>
            </a:extLst>
          </p:cNvPr>
          <p:cNvSpPr>
            <a:spLocks noGrp="1"/>
          </p:cNvSpPr>
          <p:nvPr>
            <p:ph type="dt" sz="half" idx="10"/>
          </p:nvPr>
        </p:nvSpPr>
        <p:spPr>
          <a:xfrm>
            <a:off x="838200" y="6291035"/>
            <a:ext cx="2743200" cy="365125"/>
          </a:xfrm>
        </p:spPr>
        <p:txBody>
          <a:bodyPr/>
          <a:lstStyle/>
          <a:p>
            <a:pPr defTabSz="685800"/>
            <a:fld id="{596C1EBA-153B-4D5E-88EB-0F19861F9670}" type="datetime1">
              <a:rPr lang="en-US" smtClean="0">
                <a:solidFill>
                  <a:prstClr val="black">
                    <a:tint val="75000"/>
                  </a:prstClr>
                </a:solidFill>
                <a:cs typeface="Arial" charset="0"/>
              </a:rPr>
              <a:pPr defTabSz="685800"/>
              <a:t>10/28/2022</a:t>
            </a:fld>
            <a:endParaRPr lang="en-US" dirty="0">
              <a:solidFill>
                <a:prstClr val="black">
                  <a:tint val="75000"/>
                </a:prstClr>
              </a:solidFill>
              <a:cs typeface="Arial" charset="0"/>
            </a:endParaRPr>
          </a:p>
        </p:txBody>
      </p:sp>
      <p:sp>
        <p:nvSpPr>
          <p:cNvPr id="6" name="Footer Placeholder 5">
            <a:extLst>
              <a:ext uri="{FF2B5EF4-FFF2-40B4-BE49-F238E27FC236}">
                <a16:creationId xmlns:a16="http://schemas.microsoft.com/office/drawing/2014/main" xmlns="" id="{DF1434F0-0169-48F5-8BD6-22CEFC4F2F8A}"/>
              </a:ext>
            </a:extLst>
          </p:cNvPr>
          <p:cNvSpPr>
            <a:spLocks noGrp="1"/>
          </p:cNvSpPr>
          <p:nvPr>
            <p:ph type="ftr" sz="quarter" idx="11"/>
          </p:nvPr>
        </p:nvSpPr>
        <p:spPr>
          <a:xfrm>
            <a:off x="4038600" y="6291035"/>
            <a:ext cx="4114800" cy="365125"/>
          </a:xfrm>
        </p:spPr>
        <p:txBody>
          <a:bodyPr/>
          <a:lstStyle/>
          <a:p>
            <a:pPr defTabSz="685800"/>
            <a:endParaRPr lang="en-US" dirty="0">
              <a:solidFill>
                <a:prstClr val="black">
                  <a:tint val="75000"/>
                </a:prstClr>
              </a:solidFill>
              <a:cs typeface="Arial" charset="0"/>
            </a:endParaRPr>
          </a:p>
        </p:txBody>
      </p:sp>
      <p:sp>
        <p:nvSpPr>
          <p:cNvPr id="7" name="Slide Number Placeholder 6">
            <a:extLst>
              <a:ext uri="{FF2B5EF4-FFF2-40B4-BE49-F238E27FC236}">
                <a16:creationId xmlns:a16="http://schemas.microsoft.com/office/drawing/2014/main" xmlns="" id="{337537C5-3476-473D-8637-DB52F8959228}"/>
              </a:ext>
            </a:extLst>
          </p:cNvPr>
          <p:cNvSpPr>
            <a:spLocks noGrp="1"/>
          </p:cNvSpPr>
          <p:nvPr>
            <p:ph type="sldNum" sz="quarter" idx="12"/>
          </p:nvPr>
        </p:nvSpPr>
        <p:spPr>
          <a:xfrm>
            <a:off x="8610600" y="6291035"/>
            <a:ext cx="2743200" cy="365125"/>
          </a:xfrm>
        </p:spPr>
        <p:txBody>
          <a:bodyPr/>
          <a:lstStyle/>
          <a:p>
            <a:pPr defTabSz="685800"/>
            <a:fld id="{6A95A8AD-406F-4384-A524-AB1E886CA005}" type="slidenum">
              <a:rPr lang="en-US" smtClean="0">
                <a:solidFill>
                  <a:prstClr val="black">
                    <a:tint val="75000"/>
                  </a:prstClr>
                </a:solidFill>
                <a:cs typeface="Arial" charset="0"/>
              </a:rPr>
              <a:pPr defTabSz="685800"/>
              <a:t>‹#›</a:t>
            </a:fld>
            <a:endParaRPr lang="en-US" dirty="0">
              <a:solidFill>
                <a:prstClr val="black">
                  <a:tint val="75000"/>
                </a:prstClr>
              </a:solidFill>
              <a:cs typeface="Arial" charset="0"/>
            </a:endParaRPr>
          </a:p>
        </p:txBody>
      </p:sp>
      <p:sp>
        <p:nvSpPr>
          <p:cNvPr id="8" name="Title 1">
            <a:extLst>
              <a:ext uri="{FF2B5EF4-FFF2-40B4-BE49-F238E27FC236}">
                <a16:creationId xmlns:a16="http://schemas.microsoft.com/office/drawing/2014/main" xmlns="" id="{837E7D27-4973-4CEE-9E24-D71AABF22E6D}"/>
              </a:ext>
            </a:extLst>
          </p:cNvPr>
          <p:cNvSpPr>
            <a:spLocks noGrp="1"/>
          </p:cNvSpPr>
          <p:nvPr>
            <p:ph type="title"/>
          </p:nvPr>
        </p:nvSpPr>
        <p:spPr>
          <a:xfrm>
            <a:off x="839788" y="1034734"/>
            <a:ext cx="10515600" cy="823912"/>
          </a:xfrm>
        </p:spPr>
        <p:txBody>
          <a:bodyPr/>
          <a:lstStyle>
            <a:lvl1pPr>
              <a:defRPr b="1">
                <a:latin typeface="Aparajita" panose="020B0604020202020204" pitchFamily="34" charset="0"/>
                <a:cs typeface="Aparajit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51516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5825FB-FC46-40CF-AAB1-2C80B212365A}"/>
              </a:ext>
            </a:extLst>
          </p:cNvPr>
          <p:cNvSpPr>
            <a:spLocks noGrp="1"/>
          </p:cNvSpPr>
          <p:nvPr>
            <p:ph type="title"/>
          </p:nvPr>
        </p:nvSpPr>
        <p:spPr>
          <a:xfrm>
            <a:off x="839788" y="1034734"/>
            <a:ext cx="10515600" cy="823912"/>
          </a:xfrm>
        </p:spPr>
        <p:txBody>
          <a:bodyPr/>
          <a:lstStyle>
            <a:lvl1pPr>
              <a:defRPr b="1">
                <a:latin typeface="Aparajita" panose="020B0604020202020204" pitchFamily="34" charset="0"/>
                <a:cs typeface="Aparajita"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0E16CF9D-E3D1-4D85-A577-09F4CEE0D9B8}"/>
              </a:ext>
            </a:extLst>
          </p:cNvPr>
          <p:cNvSpPr>
            <a:spLocks noGrp="1"/>
          </p:cNvSpPr>
          <p:nvPr>
            <p:ph type="body" idx="1"/>
          </p:nvPr>
        </p:nvSpPr>
        <p:spPr>
          <a:xfrm>
            <a:off x="839789" y="1905232"/>
            <a:ext cx="5157787" cy="749011"/>
          </a:xfrm>
        </p:spPr>
        <p:txBody>
          <a:bodyPr anchor="b">
            <a:normAutofit/>
          </a:bodyPr>
          <a:lstStyle>
            <a:lvl1pPr marL="0" indent="0">
              <a:buNone/>
              <a:defRPr sz="2400" b="1">
                <a:latin typeface="Kokila" panose="020B0604020202020204" pitchFamily="34" charset="0"/>
                <a:cs typeface="Kokila"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BABE461E-CA85-48F8-93F3-FC8D7D946846}"/>
              </a:ext>
            </a:extLst>
          </p:cNvPr>
          <p:cNvSpPr>
            <a:spLocks noGrp="1"/>
          </p:cNvSpPr>
          <p:nvPr>
            <p:ph sz="half" idx="2"/>
          </p:nvPr>
        </p:nvSpPr>
        <p:spPr>
          <a:xfrm>
            <a:off x="839789" y="2691221"/>
            <a:ext cx="5157787" cy="3349625"/>
          </a:xfrm>
        </p:spPr>
        <p:txBody>
          <a:bodyPr/>
          <a:lstStyle>
            <a:lvl1pPr>
              <a:defRPr>
                <a:latin typeface="Kokila" panose="020B0604020202020204" pitchFamily="34" charset="0"/>
                <a:cs typeface="Kokila" panose="020B0604020202020204" pitchFamily="34" charset="0"/>
              </a:defRPr>
            </a:lvl1pPr>
            <a:lvl2pPr>
              <a:defRPr>
                <a:latin typeface="Kokila" panose="020B0604020202020204" pitchFamily="34" charset="0"/>
                <a:cs typeface="Kokila" panose="020B0604020202020204" pitchFamily="34" charset="0"/>
              </a:defRPr>
            </a:lvl2pPr>
            <a:lvl3pPr>
              <a:defRPr>
                <a:latin typeface="Kokila" panose="020B0604020202020204" pitchFamily="34" charset="0"/>
                <a:cs typeface="Kokila" panose="020B0604020202020204" pitchFamily="34" charset="0"/>
              </a:defRPr>
            </a:lvl3pPr>
            <a:lvl4pPr>
              <a:defRPr>
                <a:latin typeface="Kokila" panose="020B0604020202020204" pitchFamily="34" charset="0"/>
                <a:cs typeface="Kokila" panose="020B0604020202020204" pitchFamily="34" charset="0"/>
              </a:defRPr>
            </a:lvl4pPr>
            <a:lvl5pPr>
              <a:defRPr>
                <a:latin typeface="Kokila" panose="020B0604020202020204" pitchFamily="34" charset="0"/>
                <a:cs typeface="Kokila"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DD4AAEE6-483C-4153-83F7-6F21553086C6}"/>
              </a:ext>
            </a:extLst>
          </p:cNvPr>
          <p:cNvSpPr>
            <a:spLocks noGrp="1"/>
          </p:cNvSpPr>
          <p:nvPr>
            <p:ph type="body" sz="quarter" idx="3"/>
          </p:nvPr>
        </p:nvSpPr>
        <p:spPr>
          <a:xfrm>
            <a:off x="6172201" y="1905232"/>
            <a:ext cx="5183188" cy="749011"/>
          </a:xfrm>
        </p:spPr>
        <p:txBody>
          <a:bodyPr anchor="b">
            <a:normAutofit/>
          </a:bodyPr>
          <a:lstStyle>
            <a:lvl1pPr marL="0" indent="0">
              <a:buNone/>
              <a:defRPr sz="2400" b="1">
                <a:latin typeface="Kokila" panose="020B0604020202020204" pitchFamily="34" charset="0"/>
                <a:cs typeface="Kokila"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a:extLst>
              <a:ext uri="{FF2B5EF4-FFF2-40B4-BE49-F238E27FC236}">
                <a16:creationId xmlns:a16="http://schemas.microsoft.com/office/drawing/2014/main" xmlns="" id="{A309A4EA-332D-4A06-97D2-4204C2D9D8A9}"/>
              </a:ext>
            </a:extLst>
          </p:cNvPr>
          <p:cNvSpPr>
            <a:spLocks noGrp="1"/>
          </p:cNvSpPr>
          <p:nvPr>
            <p:ph sz="quarter" idx="4"/>
          </p:nvPr>
        </p:nvSpPr>
        <p:spPr>
          <a:xfrm>
            <a:off x="6172201" y="2691221"/>
            <a:ext cx="5183188" cy="3349625"/>
          </a:xfrm>
        </p:spPr>
        <p:txBody>
          <a:bodyPr/>
          <a:lstStyle>
            <a:lvl1pPr>
              <a:defRPr>
                <a:latin typeface="Kokila" panose="020B0604020202020204" pitchFamily="34" charset="0"/>
                <a:cs typeface="Kokila" panose="020B0604020202020204" pitchFamily="34" charset="0"/>
              </a:defRPr>
            </a:lvl1pPr>
            <a:lvl2pPr>
              <a:defRPr>
                <a:latin typeface="Kokila" panose="020B0604020202020204" pitchFamily="34" charset="0"/>
                <a:cs typeface="Kokila" panose="020B0604020202020204" pitchFamily="34" charset="0"/>
              </a:defRPr>
            </a:lvl2pPr>
            <a:lvl3pPr>
              <a:defRPr>
                <a:latin typeface="Kokila" panose="020B0604020202020204" pitchFamily="34" charset="0"/>
                <a:cs typeface="Kokila" panose="020B0604020202020204" pitchFamily="34" charset="0"/>
              </a:defRPr>
            </a:lvl3pPr>
            <a:lvl4pPr>
              <a:defRPr>
                <a:latin typeface="Kokila" panose="020B0604020202020204" pitchFamily="34" charset="0"/>
                <a:cs typeface="Kokila" panose="020B0604020202020204" pitchFamily="34" charset="0"/>
              </a:defRPr>
            </a:lvl4pPr>
            <a:lvl5pPr>
              <a:defRPr>
                <a:latin typeface="Kokila" panose="020B0604020202020204" pitchFamily="34" charset="0"/>
                <a:cs typeface="Kokila"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a:extLst>
              <a:ext uri="{FF2B5EF4-FFF2-40B4-BE49-F238E27FC236}">
                <a16:creationId xmlns:a16="http://schemas.microsoft.com/office/drawing/2014/main" xmlns="" id="{A4F0029F-0C80-4884-8D33-65530AC9619A}"/>
              </a:ext>
            </a:extLst>
          </p:cNvPr>
          <p:cNvSpPr>
            <a:spLocks noGrp="1"/>
          </p:cNvSpPr>
          <p:nvPr>
            <p:ph type="dt" sz="half" idx="10"/>
          </p:nvPr>
        </p:nvSpPr>
        <p:spPr>
          <a:xfrm>
            <a:off x="838200" y="6300366"/>
            <a:ext cx="2743200" cy="365125"/>
          </a:xfrm>
        </p:spPr>
        <p:txBody>
          <a:bodyPr/>
          <a:lstStyle/>
          <a:p>
            <a:pPr defTabSz="685800"/>
            <a:fld id="{596C1EBA-153B-4D5E-88EB-0F19861F9670}" type="datetime1">
              <a:rPr lang="en-US" smtClean="0">
                <a:solidFill>
                  <a:prstClr val="black">
                    <a:tint val="75000"/>
                  </a:prstClr>
                </a:solidFill>
                <a:cs typeface="Arial" charset="0"/>
              </a:rPr>
              <a:pPr defTabSz="685800"/>
              <a:t>10/28/2022</a:t>
            </a:fld>
            <a:endParaRPr lang="en-US" dirty="0">
              <a:solidFill>
                <a:prstClr val="black">
                  <a:tint val="75000"/>
                </a:prstClr>
              </a:solidFill>
              <a:cs typeface="Arial" charset="0"/>
            </a:endParaRPr>
          </a:p>
        </p:txBody>
      </p:sp>
      <p:sp>
        <p:nvSpPr>
          <p:cNvPr id="11" name="Footer Placeholder 5">
            <a:extLst>
              <a:ext uri="{FF2B5EF4-FFF2-40B4-BE49-F238E27FC236}">
                <a16:creationId xmlns:a16="http://schemas.microsoft.com/office/drawing/2014/main" xmlns="" id="{3BE9DAB5-5322-47AC-8E9D-A92D9EE94603}"/>
              </a:ext>
            </a:extLst>
          </p:cNvPr>
          <p:cNvSpPr>
            <a:spLocks noGrp="1"/>
          </p:cNvSpPr>
          <p:nvPr>
            <p:ph type="ftr" sz="quarter" idx="11"/>
          </p:nvPr>
        </p:nvSpPr>
        <p:spPr>
          <a:xfrm>
            <a:off x="4038600" y="6300366"/>
            <a:ext cx="4114800" cy="365125"/>
          </a:xfrm>
        </p:spPr>
        <p:txBody>
          <a:bodyPr/>
          <a:lstStyle/>
          <a:p>
            <a:pPr defTabSz="685800"/>
            <a:endParaRPr lang="en-US" dirty="0">
              <a:solidFill>
                <a:prstClr val="black">
                  <a:tint val="75000"/>
                </a:prstClr>
              </a:solidFill>
              <a:cs typeface="Arial" charset="0"/>
            </a:endParaRPr>
          </a:p>
        </p:txBody>
      </p:sp>
      <p:sp>
        <p:nvSpPr>
          <p:cNvPr id="12" name="Slide Number Placeholder 6">
            <a:extLst>
              <a:ext uri="{FF2B5EF4-FFF2-40B4-BE49-F238E27FC236}">
                <a16:creationId xmlns:a16="http://schemas.microsoft.com/office/drawing/2014/main" xmlns="" id="{6381B2CA-6008-4E2A-AB09-29C1C8B291D1}"/>
              </a:ext>
            </a:extLst>
          </p:cNvPr>
          <p:cNvSpPr>
            <a:spLocks noGrp="1"/>
          </p:cNvSpPr>
          <p:nvPr>
            <p:ph type="sldNum" sz="quarter" idx="12"/>
          </p:nvPr>
        </p:nvSpPr>
        <p:spPr>
          <a:xfrm>
            <a:off x="8610600" y="6300366"/>
            <a:ext cx="2743200" cy="365125"/>
          </a:xfrm>
        </p:spPr>
        <p:txBody>
          <a:bodyPr/>
          <a:lstStyle/>
          <a:p>
            <a:pPr defTabSz="685800"/>
            <a:fld id="{6A95A8AD-406F-4384-A524-AB1E886CA005}" type="slidenum">
              <a:rPr lang="en-US" smtClean="0">
                <a:solidFill>
                  <a:prstClr val="black">
                    <a:tint val="75000"/>
                  </a:prstClr>
                </a:solidFill>
                <a:cs typeface="Arial" charset="0"/>
              </a:rPr>
              <a:pPr defTabSz="685800"/>
              <a:t>‹#›</a:t>
            </a:fld>
            <a:endParaRPr lang="en-US" dirty="0">
              <a:solidFill>
                <a:prstClr val="black">
                  <a:tint val="75000"/>
                </a:prstClr>
              </a:solidFill>
              <a:cs typeface="Arial" charset="0"/>
            </a:endParaRPr>
          </a:p>
        </p:txBody>
      </p:sp>
    </p:spTree>
    <p:extLst>
      <p:ext uri="{BB962C8B-B14F-4D97-AF65-F5344CB8AC3E}">
        <p14:creationId xmlns:p14="http://schemas.microsoft.com/office/powerpoint/2010/main" val="3510891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Date Placeholder 4">
            <a:extLst>
              <a:ext uri="{FF2B5EF4-FFF2-40B4-BE49-F238E27FC236}">
                <a16:creationId xmlns:a16="http://schemas.microsoft.com/office/drawing/2014/main" xmlns="" id="{73140453-F72E-404C-89CE-7CDF6859775B}"/>
              </a:ext>
            </a:extLst>
          </p:cNvPr>
          <p:cNvSpPr>
            <a:spLocks noGrp="1"/>
          </p:cNvSpPr>
          <p:nvPr>
            <p:ph type="dt" sz="half" idx="10"/>
          </p:nvPr>
        </p:nvSpPr>
        <p:spPr>
          <a:xfrm>
            <a:off x="838200" y="6300366"/>
            <a:ext cx="2743200" cy="365125"/>
          </a:xfrm>
        </p:spPr>
        <p:txBody>
          <a:bodyPr/>
          <a:lstStyle/>
          <a:p>
            <a:pPr defTabSz="685800"/>
            <a:fld id="{596C1EBA-153B-4D5E-88EB-0F19861F9670}" type="datetime1">
              <a:rPr lang="en-US" smtClean="0">
                <a:solidFill>
                  <a:prstClr val="black">
                    <a:tint val="75000"/>
                  </a:prstClr>
                </a:solidFill>
                <a:cs typeface="Arial" charset="0"/>
              </a:rPr>
              <a:pPr defTabSz="685800"/>
              <a:t>10/28/2022</a:t>
            </a:fld>
            <a:endParaRPr lang="en-US" dirty="0">
              <a:solidFill>
                <a:prstClr val="black">
                  <a:tint val="75000"/>
                </a:prstClr>
              </a:solidFill>
              <a:cs typeface="Arial" charset="0"/>
            </a:endParaRPr>
          </a:p>
        </p:txBody>
      </p:sp>
      <p:sp>
        <p:nvSpPr>
          <p:cNvPr id="10" name="Footer Placeholder 5">
            <a:extLst>
              <a:ext uri="{FF2B5EF4-FFF2-40B4-BE49-F238E27FC236}">
                <a16:creationId xmlns:a16="http://schemas.microsoft.com/office/drawing/2014/main" xmlns="" id="{71FD0DC2-C137-4AB7-A26C-265B71B21557}"/>
              </a:ext>
            </a:extLst>
          </p:cNvPr>
          <p:cNvSpPr>
            <a:spLocks noGrp="1"/>
          </p:cNvSpPr>
          <p:nvPr>
            <p:ph type="ftr" sz="quarter" idx="11"/>
          </p:nvPr>
        </p:nvSpPr>
        <p:spPr>
          <a:xfrm>
            <a:off x="4038600" y="6300366"/>
            <a:ext cx="4114800" cy="365125"/>
          </a:xfrm>
        </p:spPr>
        <p:txBody>
          <a:bodyPr/>
          <a:lstStyle/>
          <a:p>
            <a:pPr defTabSz="685800"/>
            <a:endParaRPr lang="en-US" dirty="0">
              <a:solidFill>
                <a:prstClr val="black">
                  <a:tint val="75000"/>
                </a:prstClr>
              </a:solidFill>
              <a:cs typeface="Arial" charset="0"/>
            </a:endParaRPr>
          </a:p>
        </p:txBody>
      </p:sp>
      <p:sp>
        <p:nvSpPr>
          <p:cNvPr id="11" name="Slide Number Placeholder 6">
            <a:extLst>
              <a:ext uri="{FF2B5EF4-FFF2-40B4-BE49-F238E27FC236}">
                <a16:creationId xmlns:a16="http://schemas.microsoft.com/office/drawing/2014/main" xmlns="" id="{F8B8C6AD-5FD1-46A4-B46E-864C50370425}"/>
              </a:ext>
            </a:extLst>
          </p:cNvPr>
          <p:cNvSpPr>
            <a:spLocks noGrp="1"/>
          </p:cNvSpPr>
          <p:nvPr>
            <p:ph type="sldNum" sz="quarter" idx="12"/>
          </p:nvPr>
        </p:nvSpPr>
        <p:spPr>
          <a:xfrm>
            <a:off x="8610600" y="6300366"/>
            <a:ext cx="2743200" cy="365125"/>
          </a:xfrm>
        </p:spPr>
        <p:txBody>
          <a:bodyPr/>
          <a:lstStyle/>
          <a:p>
            <a:pPr defTabSz="685800"/>
            <a:fld id="{6A95A8AD-406F-4384-A524-AB1E886CA005}" type="slidenum">
              <a:rPr lang="en-US" smtClean="0">
                <a:solidFill>
                  <a:prstClr val="black">
                    <a:tint val="75000"/>
                  </a:prstClr>
                </a:solidFill>
                <a:cs typeface="Arial" charset="0"/>
              </a:rPr>
              <a:pPr defTabSz="685800"/>
              <a:t>‹#›</a:t>
            </a:fld>
            <a:endParaRPr lang="en-US" dirty="0">
              <a:solidFill>
                <a:prstClr val="black">
                  <a:tint val="75000"/>
                </a:prstClr>
              </a:solidFill>
              <a:cs typeface="Arial" charset="0"/>
            </a:endParaRPr>
          </a:p>
        </p:txBody>
      </p:sp>
      <p:sp>
        <p:nvSpPr>
          <p:cNvPr id="12" name="Title 1">
            <a:extLst>
              <a:ext uri="{FF2B5EF4-FFF2-40B4-BE49-F238E27FC236}">
                <a16:creationId xmlns:a16="http://schemas.microsoft.com/office/drawing/2014/main" xmlns="" id="{9FE1CFB9-1E5C-47C9-98EB-D953BD064559}"/>
              </a:ext>
            </a:extLst>
          </p:cNvPr>
          <p:cNvSpPr>
            <a:spLocks noGrp="1"/>
          </p:cNvSpPr>
          <p:nvPr>
            <p:ph type="title"/>
          </p:nvPr>
        </p:nvSpPr>
        <p:spPr>
          <a:xfrm>
            <a:off x="839788" y="1034734"/>
            <a:ext cx="10515600" cy="823912"/>
          </a:xfrm>
        </p:spPr>
        <p:txBody>
          <a:bodyPr/>
          <a:lstStyle>
            <a:lvl1pPr>
              <a:defRPr b="1">
                <a:latin typeface="Aparajita" panose="020B0604020202020204" pitchFamily="34" charset="0"/>
                <a:cs typeface="Aparajit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45294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4">
            <a:extLst>
              <a:ext uri="{FF2B5EF4-FFF2-40B4-BE49-F238E27FC236}">
                <a16:creationId xmlns:a16="http://schemas.microsoft.com/office/drawing/2014/main" xmlns="" id="{9BFFE8A1-C4B3-4EF3-939F-CAACF06F1294}"/>
              </a:ext>
            </a:extLst>
          </p:cNvPr>
          <p:cNvSpPr>
            <a:spLocks noGrp="1"/>
          </p:cNvSpPr>
          <p:nvPr>
            <p:ph type="dt" sz="half" idx="10"/>
          </p:nvPr>
        </p:nvSpPr>
        <p:spPr>
          <a:xfrm>
            <a:off x="838200" y="6291035"/>
            <a:ext cx="2743200" cy="365125"/>
          </a:xfrm>
        </p:spPr>
        <p:txBody>
          <a:bodyPr/>
          <a:lstStyle/>
          <a:p>
            <a:pPr defTabSz="685800"/>
            <a:fld id="{596C1EBA-153B-4D5E-88EB-0F19861F9670}" type="datetime1">
              <a:rPr lang="en-US" smtClean="0">
                <a:solidFill>
                  <a:prstClr val="black">
                    <a:tint val="75000"/>
                  </a:prstClr>
                </a:solidFill>
                <a:cs typeface="Arial" charset="0"/>
              </a:rPr>
              <a:pPr defTabSz="685800"/>
              <a:t>10/28/2022</a:t>
            </a:fld>
            <a:endParaRPr lang="en-US" dirty="0">
              <a:solidFill>
                <a:prstClr val="black">
                  <a:tint val="75000"/>
                </a:prstClr>
              </a:solidFill>
              <a:cs typeface="Arial" charset="0"/>
            </a:endParaRPr>
          </a:p>
        </p:txBody>
      </p:sp>
      <p:sp>
        <p:nvSpPr>
          <p:cNvPr id="8" name="Footer Placeholder 5">
            <a:extLst>
              <a:ext uri="{FF2B5EF4-FFF2-40B4-BE49-F238E27FC236}">
                <a16:creationId xmlns:a16="http://schemas.microsoft.com/office/drawing/2014/main" xmlns="" id="{222C9B66-CBF1-48DF-B214-BEAD061A2F93}"/>
              </a:ext>
            </a:extLst>
          </p:cNvPr>
          <p:cNvSpPr>
            <a:spLocks noGrp="1"/>
          </p:cNvSpPr>
          <p:nvPr>
            <p:ph type="ftr" sz="quarter" idx="11"/>
          </p:nvPr>
        </p:nvSpPr>
        <p:spPr>
          <a:xfrm>
            <a:off x="4038600" y="6291035"/>
            <a:ext cx="4114800" cy="365125"/>
          </a:xfrm>
        </p:spPr>
        <p:txBody>
          <a:bodyPr/>
          <a:lstStyle/>
          <a:p>
            <a:pPr defTabSz="685800"/>
            <a:endParaRPr lang="en-US" dirty="0">
              <a:solidFill>
                <a:prstClr val="black">
                  <a:tint val="75000"/>
                </a:prstClr>
              </a:solidFill>
              <a:cs typeface="Arial" charset="0"/>
            </a:endParaRPr>
          </a:p>
        </p:txBody>
      </p:sp>
      <p:sp>
        <p:nvSpPr>
          <p:cNvPr id="9" name="Slide Number Placeholder 6">
            <a:extLst>
              <a:ext uri="{FF2B5EF4-FFF2-40B4-BE49-F238E27FC236}">
                <a16:creationId xmlns:a16="http://schemas.microsoft.com/office/drawing/2014/main" xmlns="" id="{63C3C18D-4C0D-4E56-AF84-2DEB58C210C2}"/>
              </a:ext>
            </a:extLst>
          </p:cNvPr>
          <p:cNvSpPr>
            <a:spLocks noGrp="1"/>
          </p:cNvSpPr>
          <p:nvPr>
            <p:ph type="sldNum" sz="quarter" idx="12"/>
          </p:nvPr>
        </p:nvSpPr>
        <p:spPr>
          <a:xfrm>
            <a:off x="8610600" y="6291035"/>
            <a:ext cx="2743200" cy="365125"/>
          </a:xfrm>
        </p:spPr>
        <p:txBody>
          <a:bodyPr/>
          <a:lstStyle/>
          <a:p>
            <a:pPr defTabSz="685800"/>
            <a:fld id="{6A95A8AD-406F-4384-A524-AB1E886CA005}" type="slidenum">
              <a:rPr lang="en-US" smtClean="0">
                <a:solidFill>
                  <a:prstClr val="black">
                    <a:tint val="75000"/>
                  </a:prstClr>
                </a:solidFill>
                <a:cs typeface="Arial" charset="0"/>
              </a:rPr>
              <a:pPr defTabSz="685800"/>
              <a:t>‹#›</a:t>
            </a:fld>
            <a:endParaRPr lang="en-US" dirty="0">
              <a:solidFill>
                <a:prstClr val="black">
                  <a:tint val="75000"/>
                </a:prstClr>
              </a:solidFill>
              <a:cs typeface="Arial" charset="0"/>
            </a:endParaRPr>
          </a:p>
        </p:txBody>
      </p:sp>
    </p:spTree>
    <p:extLst>
      <p:ext uri="{BB962C8B-B14F-4D97-AF65-F5344CB8AC3E}">
        <p14:creationId xmlns:p14="http://schemas.microsoft.com/office/powerpoint/2010/main" val="151881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388928B-5A9E-42B8-AD3F-C0BC44C29489}"/>
              </a:ext>
            </a:extLst>
          </p:cNvPr>
          <p:cNvSpPr>
            <a:spLocks noGrp="1"/>
          </p:cNvSpPr>
          <p:nvPr>
            <p:ph idx="1"/>
          </p:nvPr>
        </p:nvSpPr>
        <p:spPr>
          <a:xfrm>
            <a:off x="838199" y="1921566"/>
            <a:ext cx="10515601" cy="4161994"/>
          </a:xfrm>
        </p:spPr>
        <p:txBody>
          <a:bodyPr>
            <a:normAutofit/>
          </a:bodyPr>
          <a:lstStyle>
            <a:lvl1pPr marL="344488" indent="-344488">
              <a:lnSpc>
                <a:spcPct val="100000"/>
              </a:lnSpc>
              <a:spcBef>
                <a:spcPts val="0"/>
              </a:spcBef>
              <a:spcAft>
                <a:spcPts val="400"/>
              </a:spcAft>
              <a:defRPr sz="3200" b="0">
                <a:solidFill>
                  <a:srgbClr val="002060"/>
                </a:solidFill>
                <a:latin typeface="Kokila" panose="020B0604020202020204" pitchFamily="34" charset="0"/>
                <a:cs typeface="Kokila" panose="020B0604020202020204" pitchFamily="34" charset="0"/>
              </a:defRPr>
            </a:lvl1pPr>
            <a:lvl2pPr marL="688975" indent="-344488">
              <a:lnSpc>
                <a:spcPct val="100000"/>
              </a:lnSpc>
              <a:spcBef>
                <a:spcPts val="0"/>
              </a:spcBef>
              <a:spcAft>
                <a:spcPts val="400"/>
              </a:spcAft>
              <a:defRPr sz="2800">
                <a:solidFill>
                  <a:srgbClr val="002060"/>
                </a:solidFill>
                <a:latin typeface="Kokila" panose="020B0604020202020204" pitchFamily="34" charset="0"/>
                <a:cs typeface="Kokila" panose="020B0604020202020204" pitchFamily="34" charset="0"/>
              </a:defRPr>
            </a:lvl2pPr>
            <a:lvl3pPr marL="1033463" indent="-344488">
              <a:lnSpc>
                <a:spcPct val="100000"/>
              </a:lnSpc>
              <a:spcBef>
                <a:spcPts val="0"/>
              </a:spcBef>
              <a:spcAft>
                <a:spcPts val="400"/>
              </a:spcAft>
              <a:defRPr sz="2400">
                <a:solidFill>
                  <a:srgbClr val="002060"/>
                </a:solidFill>
                <a:latin typeface="Kokila" panose="020B0604020202020204" pitchFamily="34" charset="0"/>
                <a:cs typeface="Kokila" panose="020B0604020202020204" pitchFamily="34" charset="0"/>
              </a:defRPr>
            </a:lvl3pPr>
            <a:lvl4pPr marL="1311275" indent="-277813">
              <a:lnSpc>
                <a:spcPct val="100000"/>
              </a:lnSpc>
              <a:spcBef>
                <a:spcPts val="0"/>
              </a:spcBef>
              <a:spcAft>
                <a:spcPts val="400"/>
              </a:spcAft>
              <a:defRPr sz="2000">
                <a:solidFill>
                  <a:srgbClr val="002060"/>
                </a:solidFill>
                <a:latin typeface="Kokila" panose="020B0604020202020204" pitchFamily="34" charset="0"/>
                <a:cs typeface="Kokila" panose="020B0604020202020204" pitchFamily="34" charset="0"/>
              </a:defRPr>
            </a:lvl4pPr>
            <a:lvl5pPr marL="1603375" indent="-292100">
              <a:lnSpc>
                <a:spcPct val="100000"/>
              </a:lnSpc>
              <a:spcBef>
                <a:spcPts val="0"/>
              </a:spcBef>
              <a:spcAft>
                <a:spcPts val="400"/>
              </a:spcAft>
              <a:defRPr sz="1800">
                <a:solidFill>
                  <a:srgbClr val="002060"/>
                </a:solidFill>
                <a:latin typeface="Kokila" panose="020B0604020202020204" pitchFamily="34" charset="0"/>
                <a:cs typeface="Kokila"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xmlns="" id="{E324D443-486D-49BF-BFE5-E664C5114D09}"/>
              </a:ext>
            </a:extLst>
          </p:cNvPr>
          <p:cNvSpPr>
            <a:spLocks noGrp="1"/>
          </p:cNvSpPr>
          <p:nvPr>
            <p:ph type="dt" sz="half" idx="10"/>
          </p:nvPr>
        </p:nvSpPr>
        <p:spPr>
          <a:xfrm>
            <a:off x="838200" y="6291033"/>
            <a:ext cx="2743200" cy="365125"/>
          </a:xfrm>
        </p:spPr>
        <p:txBody>
          <a:bodyPr/>
          <a:lstStyle/>
          <a:p>
            <a:fld id="{C559E24E-2949-4E5A-9D3F-743A5AD16107}" type="datetime1">
              <a:rPr lang="en-US" smtClean="0"/>
              <a:pPr/>
              <a:t>10/28/2022</a:t>
            </a:fld>
            <a:endParaRPr lang="en-US" dirty="0"/>
          </a:p>
        </p:txBody>
      </p:sp>
      <p:sp>
        <p:nvSpPr>
          <p:cNvPr id="6" name="Footer Placeholder 4">
            <a:extLst>
              <a:ext uri="{FF2B5EF4-FFF2-40B4-BE49-F238E27FC236}">
                <a16:creationId xmlns:a16="http://schemas.microsoft.com/office/drawing/2014/main" xmlns="" id="{F84603F5-96EB-410E-BD9D-7445DD9A0C4F}"/>
              </a:ext>
            </a:extLst>
          </p:cNvPr>
          <p:cNvSpPr>
            <a:spLocks noGrp="1"/>
          </p:cNvSpPr>
          <p:nvPr>
            <p:ph type="ftr" sz="quarter" idx="11"/>
          </p:nvPr>
        </p:nvSpPr>
        <p:spPr>
          <a:xfrm>
            <a:off x="4038600" y="6291033"/>
            <a:ext cx="4114800" cy="365125"/>
          </a:xfrm>
        </p:spPr>
        <p:txBody>
          <a:bodyPr/>
          <a:lstStyle/>
          <a:p>
            <a:endParaRPr lang="en-US" dirty="0"/>
          </a:p>
        </p:txBody>
      </p:sp>
      <p:sp>
        <p:nvSpPr>
          <p:cNvPr id="7" name="Slide Number Placeholder 5">
            <a:extLst>
              <a:ext uri="{FF2B5EF4-FFF2-40B4-BE49-F238E27FC236}">
                <a16:creationId xmlns:a16="http://schemas.microsoft.com/office/drawing/2014/main" xmlns="" id="{B6E3D6AD-022E-492F-BFF0-B01FA70CB2D7}"/>
              </a:ext>
            </a:extLst>
          </p:cNvPr>
          <p:cNvSpPr>
            <a:spLocks noGrp="1"/>
          </p:cNvSpPr>
          <p:nvPr>
            <p:ph type="sldNum" sz="quarter" idx="12"/>
          </p:nvPr>
        </p:nvSpPr>
        <p:spPr>
          <a:xfrm>
            <a:off x="8610600" y="6291033"/>
            <a:ext cx="2743200" cy="365125"/>
          </a:xfrm>
        </p:spPr>
        <p:txBody>
          <a:bodyPr/>
          <a:lstStyle/>
          <a:p>
            <a:fld id="{6A95A8AD-406F-4384-A524-AB1E886CA005}" type="slidenum">
              <a:rPr lang="en-US" smtClean="0"/>
              <a:pPr/>
              <a:t>‹#›</a:t>
            </a:fld>
            <a:endParaRPr lang="en-US" dirty="0"/>
          </a:p>
        </p:txBody>
      </p:sp>
      <p:sp>
        <p:nvSpPr>
          <p:cNvPr id="8" name="Title 1">
            <a:extLst>
              <a:ext uri="{FF2B5EF4-FFF2-40B4-BE49-F238E27FC236}">
                <a16:creationId xmlns:a16="http://schemas.microsoft.com/office/drawing/2014/main" xmlns="" id="{1EEA28B9-C3B4-4037-960A-AC2C9D700863}"/>
              </a:ext>
            </a:extLst>
          </p:cNvPr>
          <p:cNvSpPr>
            <a:spLocks noGrp="1"/>
          </p:cNvSpPr>
          <p:nvPr>
            <p:ph type="title"/>
          </p:nvPr>
        </p:nvSpPr>
        <p:spPr>
          <a:xfrm>
            <a:off x="839788" y="1034734"/>
            <a:ext cx="10515600" cy="823912"/>
          </a:xfrm>
        </p:spPr>
        <p:txBody>
          <a:bodyPr/>
          <a:lstStyle>
            <a:lvl1pPr>
              <a:defRPr b="1">
                <a:latin typeface="Aparajita" panose="020B0604020202020204" pitchFamily="34" charset="0"/>
                <a:cs typeface="Aparajit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26547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162E0C-3BEC-4E31-B692-7E7A6BBD70B5}"/>
              </a:ext>
            </a:extLst>
          </p:cNvPr>
          <p:cNvSpPr>
            <a:spLocks noGrp="1"/>
          </p:cNvSpPr>
          <p:nvPr>
            <p:ph type="title"/>
          </p:nvPr>
        </p:nvSpPr>
        <p:spPr>
          <a:xfrm>
            <a:off x="839788" y="987426"/>
            <a:ext cx="3932237" cy="1307905"/>
          </a:xfrm>
        </p:spPr>
        <p:txBody>
          <a:bodyPr anchor="b">
            <a:normAutofit/>
          </a:bodyPr>
          <a:lstStyle>
            <a:lvl1pPr>
              <a:defRPr sz="2700" b="1">
                <a:latin typeface="Aparajita" panose="020B0604020202020204" pitchFamily="34" charset="0"/>
                <a:cs typeface="Aparajita"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36E8C85C-B1DC-482B-93BD-DF0E11ABC84D}"/>
              </a:ext>
            </a:extLst>
          </p:cNvPr>
          <p:cNvSpPr>
            <a:spLocks noGrp="1"/>
          </p:cNvSpPr>
          <p:nvPr>
            <p:ph idx="1"/>
          </p:nvPr>
        </p:nvSpPr>
        <p:spPr>
          <a:xfrm>
            <a:off x="5183188" y="1073020"/>
            <a:ext cx="6172200" cy="4788030"/>
          </a:xfrm>
        </p:spPr>
        <p:txBody>
          <a:bodyPr/>
          <a:lstStyle>
            <a:lvl1pPr>
              <a:defRPr sz="2400">
                <a:latin typeface="Kokila" panose="020B0604020202020204" pitchFamily="34" charset="0"/>
                <a:cs typeface="Kokila" panose="020B0604020202020204" pitchFamily="34" charset="0"/>
              </a:defRPr>
            </a:lvl1pPr>
            <a:lvl2pPr>
              <a:defRPr sz="2100">
                <a:latin typeface="Kokila" panose="020B0604020202020204" pitchFamily="34" charset="0"/>
                <a:cs typeface="Kokila" panose="020B0604020202020204" pitchFamily="34" charset="0"/>
              </a:defRPr>
            </a:lvl2pPr>
            <a:lvl3pPr>
              <a:defRPr sz="1800">
                <a:latin typeface="Kokila" panose="020B0604020202020204" pitchFamily="34" charset="0"/>
                <a:cs typeface="Kokila" panose="020B0604020202020204" pitchFamily="34" charset="0"/>
              </a:defRPr>
            </a:lvl3pPr>
            <a:lvl4pPr>
              <a:defRPr sz="1500">
                <a:latin typeface="Kokila" panose="020B0604020202020204" pitchFamily="34" charset="0"/>
                <a:cs typeface="Kokila" panose="020B0604020202020204" pitchFamily="34" charset="0"/>
              </a:defRPr>
            </a:lvl4pPr>
            <a:lvl5pPr>
              <a:defRPr sz="1500">
                <a:latin typeface="Kokila" panose="020B0604020202020204" pitchFamily="34" charset="0"/>
                <a:cs typeface="Kokila" panose="020B0604020202020204" pitchFamily="34" charset="0"/>
              </a:defRPr>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E09904D5-0EF7-425F-A1A0-F79019658BE5}"/>
              </a:ext>
            </a:extLst>
          </p:cNvPr>
          <p:cNvSpPr>
            <a:spLocks noGrp="1"/>
          </p:cNvSpPr>
          <p:nvPr>
            <p:ph type="body" sz="half" idx="2"/>
          </p:nvPr>
        </p:nvSpPr>
        <p:spPr>
          <a:xfrm>
            <a:off x="839788" y="2295332"/>
            <a:ext cx="3932237" cy="3573657"/>
          </a:xfrm>
        </p:spPr>
        <p:txBody>
          <a:bodyPr>
            <a:normAutofit/>
          </a:bodyPr>
          <a:lstStyle>
            <a:lvl1pPr marL="0" indent="0">
              <a:buNone/>
              <a:defRPr sz="1800">
                <a:latin typeface="Kokila" panose="020B0604020202020204" pitchFamily="34" charset="0"/>
                <a:cs typeface="Kokila"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11" name="Date Placeholder 4">
            <a:extLst>
              <a:ext uri="{FF2B5EF4-FFF2-40B4-BE49-F238E27FC236}">
                <a16:creationId xmlns:a16="http://schemas.microsoft.com/office/drawing/2014/main" xmlns="" id="{45A022F0-B72D-49B6-A994-6BAF1623725E}"/>
              </a:ext>
            </a:extLst>
          </p:cNvPr>
          <p:cNvSpPr>
            <a:spLocks noGrp="1"/>
          </p:cNvSpPr>
          <p:nvPr>
            <p:ph type="dt" sz="half" idx="10"/>
          </p:nvPr>
        </p:nvSpPr>
        <p:spPr>
          <a:xfrm>
            <a:off x="838200" y="6300366"/>
            <a:ext cx="2743200" cy="365125"/>
          </a:xfrm>
        </p:spPr>
        <p:txBody>
          <a:bodyPr/>
          <a:lstStyle/>
          <a:p>
            <a:pPr defTabSz="685800"/>
            <a:fld id="{596C1EBA-153B-4D5E-88EB-0F19861F9670}" type="datetime1">
              <a:rPr lang="en-US" smtClean="0">
                <a:solidFill>
                  <a:prstClr val="black">
                    <a:tint val="75000"/>
                  </a:prstClr>
                </a:solidFill>
                <a:cs typeface="Arial" charset="0"/>
              </a:rPr>
              <a:pPr defTabSz="685800"/>
              <a:t>10/28/2022</a:t>
            </a:fld>
            <a:endParaRPr lang="en-US" dirty="0">
              <a:solidFill>
                <a:prstClr val="black">
                  <a:tint val="75000"/>
                </a:prstClr>
              </a:solidFill>
              <a:cs typeface="Arial" charset="0"/>
            </a:endParaRPr>
          </a:p>
        </p:txBody>
      </p:sp>
      <p:sp>
        <p:nvSpPr>
          <p:cNvPr id="12" name="Footer Placeholder 5">
            <a:extLst>
              <a:ext uri="{FF2B5EF4-FFF2-40B4-BE49-F238E27FC236}">
                <a16:creationId xmlns:a16="http://schemas.microsoft.com/office/drawing/2014/main" xmlns="" id="{048AA290-A500-41F4-A83B-C2271386201A}"/>
              </a:ext>
            </a:extLst>
          </p:cNvPr>
          <p:cNvSpPr>
            <a:spLocks noGrp="1"/>
          </p:cNvSpPr>
          <p:nvPr>
            <p:ph type="ftr" sz="quarter" idx="11"/>
          </p:nvPr>
        </p:nvSpPr>
        <p:spPr>
          <a:xfrm>
            <a:off x="4038600" y="6300366"/>
            <a:ext cx="4114800" cy="365125"/>
          </a:xfrm>
        </p:spPr>
        <p:txBody>
          <a:bodyPr/>
          <a:lstStyle/>
          <a:p>
            <a:pPr defTabSz="685800"/>
            <a:endParaRPr lang="en-US" dirty="0">
              <a:solidFill>
                <a:prstClr val="black">
                  <a:tint val="75000"/>
                </a:prstClr>
              </a:solidFill>
              <a:cs typeface="Arial" charset="0"/>
            </a:endParaRPr>
          </a:p>
        </p:txBody>
      </p:sp>
      <p:sp>
        <p:nvSpPr>
          <p:cNvPr id="13" name="Slide Number Placeholder 6">
            <a:extLst>
              <a:ext uri="{FF2B5EF4-FFF2-40B4-BE49-F238E27FC236}">
                <a16:creationId xmlns:a16="http://schemas.microsoft.com/office/drawing/2014/main" xmlns="" id="{0643CC1C-F43E-45DF-849A-A678461A4C56}"/>
              </a:ext>
            </a:extLst>
          </p:cNvPr>
          <p:cNvSpPr>
            <a:spLocks noGrp="1"/>
          </p:cNvSpPr>
          <p:nvPr>
            <p:ph type="sldNum" sz="quarter" idx="12"/>
          </p:nvPr>
        </p:nvSpPr>
        <p:spPr>
          <a:xfrm>
            <a:off x="8610600" y="6300366"/>
            <a:ext cx="2743200" cy="365125"/>
          </a:xfrm>
        </p:spPr>
        <p:txBody>
          <a:bodyPr/>
          <a:lstStyle/>
          <a:p>
            <a:pPr defTabSz="685800"/>
            <a:fld id="{6A95A8AD-406F-4384-A524-AB1E886CA005}" type="slidenum">
              <a:rPr lang="en-US" smtClean="0">
                <a:solidFill>
                  <a:prstClr val="black">
                    <a:tint val="75000"/>
                  </a:prstClr>
                </a:solidFill>
                <a:cs typeface="Arial" charset="0"/>
              </a:rPr>
              <a:pPr defTabSz="685800"/>
              <a:t>‹#›</a:t>
            </a:fld>
            <a:endParaRPr lang="en-US" dirty="0">
              <a:solidFill>
                <a:prstClr val="black">
                  <a:tint val="75000"/>
                </a:prstClr>
              </a:solidFill>
              <a:cs typeface="Arial" charset="0"/>
            </a:endParaRPr>
          </a:p>
        </p:txBody>
      </p:sp>
    </p:spTree>
    <p:extLst>
      <p:ext uri="{BB962C8B-B14F-4D97-AF65-F5344CB8AC3E}">
        <p14:creationId xmlns:p14="http://schemas.microsoft.com/office/powerpoint/2010/main" val="3297645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E2F375-1CA1-4020-83A4-3AF3E3F92884}"/>
              </a:ext>
            </a:extLst>
          </p:cNvPr>
          <p:cNvSpPr>
            <a:spLocks noGrp="1"/>
          </p:cNvSpPr>
          <p:nvPr>
            <p:ph type="title"/>
          </p:nvPr>
        </p:nvSpPr>
        <p:spPr>
          <a:xfrm>
            <a:off x="839788" y="1007710"/>
            <a:ext cx="3932237" cy="1600200"/>
          </a:xfrm>
        </p:spPr>
        <p:txBody>
          <a:bodyPr anchor="b"/>
          <a:lstStyle>
            <a:lvl1pPr>
              <a:defRPr sz="2400" b="1">
                <a:latin typeface="Aparajita" panose="020B0604020202020204" pitchFamily="34" charset="0"/>
                <a:cs typeface="Aparajita"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xmlns="" id="{479264C1-6D8F-49DD-A167-D0449FEA0814}"/>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xmlns="" id="{B2D33B5A-E937-41FD-9D5C-ADC5883FAB5C}"/>
              </a:ext>
            </a:extLst>
          </p:cNvPr>
          <p:cNvSpPr>
            <a:spLocks noGrp="1"/>
          </p:cNvSpPr>
          <p:nvPr>
            <p:ph type="body" sz="half" idx="2"/>
          </p:nvPr>
        </p:nvSpPr>
        <p:spPr>
          <a:xfrm>
            <a:off x="839788" y="2607910"/>
            <a:ext cx="3932237" cy="3261078"/>
          </a:xfrm>
        </p:spPr>
        <p:txBody>
          <a:bodyPr>
            <a:normAutofit/>
          </a:bodyPr>
          <a:lstStyle>
            <a:lvl1pPr marL="0" indent="0">
              <a:buNone/>
              <a:defRPr sz="1800">
                <a:latin typeface="Kokila" panose="020B0604020202020204" pitchFamily="34" charset="0"/>
                <a:cs typeface="Kokila"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8" name="Date Placeholder 4">
            <a:extLst>
              <a:ext uri="{FF2B5EF4-FFF2-40B4-BE49-F238E27FC236}">
                <a16:creationId xmlns:a16="http://schemas.microsoft.com/office/drawing/2014/main" xmlns="" id="{AAF8B237-4AAD-4AD2-9BE3-BAB3B74DDB49}"/>
              </a:ext>
            </a:extLst>
          </p:cNvPr>
          <p:cNvSpPr>
            <a:spLocks noGrp="1"/>
          </p:cNvSpPr>
          <p:nvPr>
            <p:ph type="dt" sz="half" idx="10"/>
          </p:nvPr>
        </p:nvSpPr>
        <p:spPr>
          <a:xfrm>
            <a:off x="838200" y="6300366"/>
            <a:ext cx="2743200" cy="365125"/>
          </a:xfrm>
        </p:spPr>
        <p:txBody>
          <a:bodyPr/>
          <a:lstStyle/>
          <a:p>
            <a:pPr defTabSz="685800"/>
            <a:fld id="{596C1EBA-153B-4D5E-88EB-0F19861F9670}" type="datetime1">
              <a:rPr lang="en-US" smtClean="0">
                <a:solidFill>
                  <a:prstClr val="black">
                    <a:tint val="75000"/>
                  </a:prstClr>
                </a:solidFill>
                <a:cs typeface="Arial" charset="0"/>
              </a:rPr>
              <a:pPr defTabSz="685800"/>
              <a:t>10/28/2022</a:t>
            </a:fld>
            <a:endParaRPr lang="en-US" dirty="0">
              <a:solidFill>
                <a:prstClr val="black">
                  <a:tint val="75000"/>
                </a:prstClr>
              </a:solidFill>
              <a:cs typeface="Arial" charset="0"/>
            </a:endParaRPr>
          </a:p>
        </p:txBody>
      </p:sp>
      <p:sp>
        <p:nvSpPr>
          <p:cNvPr id="9" name="Footer Placeholder 5">
            <a:extLst>
              <a:ext uri="{FF2B5EF4-FFF2-40B4-BE49-F238E27FC236}">
                <a16:creationId xmlns:a16="http://schemas.microsoft.com/office/drawing/2014/main" xmlns="" id="{336C036F-8BAF-4C45-9270-77D0D48B8FD1}"/>
              </a:ext>
            </a:extLst>
          </p:cNvPr>
          <p:cNvSpPr>
            <a:spLocks noGrp="1"/>
          </p:cNvSpPr>
          <p:nvPr>
            <p:ph type="ftr" sz="quarter" idx="11"/>
          </p:nvPr>
        </p:nvSpPr>
        <p:spPr>
          <a:xfrm>
            <a:off x="4038600" y="6300366"/>
            <a:ext cx="4114800" cy="365125"/>
          </a:xfrm>
        </p:spPr>
        <p:txBody>
          <a:bodyPr/>
          <a:lstStyle/>
          <a:p>
            <a:pPr defTabSz="685800"/>
            <a:endParaRPr lang="en-US" dirty="0">
              <a:solidFill>
                <a:prstClr val="black">
                  <a:tint val="75000"/>
                </a:prstClr>
              </a:solidFill>
              <a:cs typeface="Arial" charset="0"/>
            </a:endParaRPr>
          </a:p>
        </p:txBody>
      </p:sp>
      <p:sp>
        <p:nvSpPr>
          <p:cNvPr id="10" name="Slide Number Placeholder 6">
            <a:extLst>
              <a:ext uri="{FF2B5EF4-FFF2-40B4-BE49-F238E27FC236}">
                <a16:creationId xmlns:a16="http://schemas.microsoft.com/office/drawing/2014/main" xmlns="" id="{8B6AF2E5-F81F-4018-91E3-3EF1AF224F92}"/>
              </a:ext>
            </a:extLst>
          </p:cNvPr>
          <p:cNvSpPr>
            <a:spLocks noGrp="1"/>
          </p:cNvSpPr>
          <p:nvPr>
            <p:ph type="sldNum" sz="quarter" idx="12"/>
          </p:nvPr>
        </p:nvSpPr>
        <p:spPr>
          <a:xfrm>
            <a:off x="8610600" y="6300366"/>
            <a:ext cx="2743200" cy="365125"/>
          </a:xfrm>
        </p:spPr>
        <p:txBody>
          <a:bodyPr/>
          <a:lstStyle/>
          <a:p>
            <a:pPr defTabSz="685800"/>
            <a:fld id="{6A95A8AD-406F-4384-A524-AB1E886CA005}" type="slidenum">
              <a:rPr lang="en-US" smtClean="0">
                <a:solidFill>
                  <a:prstClr val="black">
                    <a:tint val="75000"/>
                  </a:prstClr>
                </a:solidFill>
                <a:cs typeface="Arial" charset="0"/>
              </a:rPr>
              <a:pPr defTabSz="685800"/>
              <a:t>‹#›</a:t>
            </a:fld>
            <a:endParaRPr lang="en-US" dirty="0">
              <a:solidFill>
                <a:prstClr val="black">
                  <a:tint val="75000"/>
                </a:prstClr>
              </a:solidFill>
              <a:cs typeface="Arial" charset="0"/>
            </a:endParaRPr>
          </a:p>
        </p:txBody>
      </p:sp>
    </p:spTree>
    <p:extLst>
      <p:ext uri="{BB962C8B-B14F-4D97-AF65-F5344CB8AC3E}">
        <p14:creationId xmlns:p14="http://schemas.microsoft.com/office/powerpoint/2010/main" val="416970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xmlns="" id="{19D11927-0D2C-4BF2-A116-ECAC9ED4FE22}"/>
              </a:ext>
            </a:extLst>
          </p:cNvPr>
          <p:cNvSpPr>
            <a:spLocks noGrp="1"/>
          </p:cNvSpPr>
          <p:nvPr>
            <p:ph type="body" orient="vert" idx="1"/>
          </p:nvPr>
        </p:nvSpPr>
        <p:spPr>
          <a:xfrm>
            <a:off x="838200" y="1959429"/>
            <a:ext cx="10515600" cy="4217534"/>
          </a:xfrm>
        </p:spPr>
        <p:txBody>
          <a:bodyPr vert="eaVert"/>
          <a:lstStyle>
            <a:lvl1pPr>
              <a:defRPr>
                <a:latin typeface="Kokila" panose="020B0604020202020204" pitchFamily="34" charset="0"/>
                <a:cs typeface="Kokila" panose="020B0604020202020204" pitchFamily="34" charset="0"/>
              </a:defRPr>
            </a:lvl1pPr>
            <a:lvl2pPr>
              <a:defRPr>
                <a:latin typeface="Kokila" panose="020B0604020202020204" pitchFamily="34" charset="0"/>
                <a:cs typeface="Kokila" panose="020B0604020202020204" pitchFamily="34" charset="0"/>
              </a:defRPr>
            </a:lvl2pPr>
            <a:lvl3pPr>
              <a:defRPr>
                <a:latin typeface="Kokila" panose="020B0604020202020204" pitchFamily="34" charset="0"/>
                <a:cs typeface="Kokila" panose="020B0604020202020204" pitchFamily="34" charset="0"/>
              </a:defRPr>
            </a:lvl3pPr>
            <a:lvl4pPr>
              <a:defRPr>
                <a:latin typeface="Kokila" panose="020B0604020202020204" pitchFamily="34" charset="0"/>
                <a:cs typeface="Kokila" panose="020B0604020202020204" pitchFamily="34" charset="0"/>
              </a:defRPr>
            </a:lvl4pPr>
            <a:lvl5pPr>
              <a:defRPr>
                <a:latin typeface="Kokila" panose="020B0604020202020204" pitchFamily="34" charset="0"/>
                <a:cs typeface="Kokila"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a:extLst>
              <a:ext uri="{FF2B5EF4-FFF2-40B4-BE49-F238E27FC236}">
                <a16:creationId xmlns:a16="http://schemas.microsoft.com/office/drawing/2014/main" xmlns="" id="{F165417F-ED07-4D19-88A7-986BC99D6D17}"/>
              </a:ext>
            </a:extLst>
          </p:cNvPr>
          <p:cNvSpPr>
            <a:spLocks noGrp="1"/>
          </p:cNvSpPr>
          <p:nvPr>
            <p:ph type="dt" sz="half" idx="10"/>
          </p:nvPr>
        </p:nvSpPr>
        <p:spPr>
          <a:xfrm>
            <a:off x="838200" y="6291035"/>
            <a:ext cx="2743200" cy="365125"/>
          </a:xfrm>
        </p:spPr>
        <p:txBody>
          <a:bodyPr/>
          <a:lstStyle/>
          <a:p>
            <a:pPr defTabSz="685800"/>
            <a:fld id="{596C1EBA-153B-4D5E-88EB-0F19861F9670}" type="datetime1">
              <a:rPr lang="en-US" smtClean="0">
                <a:solidFill>
                  <a:prstClr val="black">
                    <a:tint val="75000"/>
                  </a:prstClr>
                </a:solidFill>
                <a:cs typeface="Arial" charset="0"/>
              </a:rPr>
              <a:pPr defTabSz="685800"/>
              <a:t>10/28/2022</a:t>
            </a:fld>
            <a:endParaRPr lang="en-US" dirty="0">
              <a:solidFill>
                <a:prstClr val="black">
                  <a:tint val="75000"/>
                </a:prstClr>
              </a:solidFill>
              <a:cs typeface="Arial" charset="0"/>
            </a:endParaRPr>
          </a:p>
        </p:txBody>
      </p:sp>
      <p:sp>
        <p:nvSpPr>
          <p:cNvPr id="8" name="Footer Placeholder 5">
            <a:extLst>
              <a:ext uri="{FF2B5EF4-FFF2-40B4-BE49-F238E27FC236}">
                <a16:creationId xmlns:a16="http://schemas.microsoft.com/office/drawing/2014/main" xmlns="" id="{E096D0DD-0338-473C-9F84-B730B5921CF6}"/>
              </a:ext>
            </a:extLst>
          </p:cNvPr>
          <p:cNvSpPr>
            <a:spLocks noGrp="1"/>
          </p:cNvSpPr>
          <p:nvPr>
            <p:ph type="ftr" sz="quarter" idx="11"/>
          </p:nvPr>
        </p:nvSpPr>
        <p:spPr>
          <a:xfrm>
            <a:off x="4038600" y="6291035"/>
            <a:ext cx="4114800" cy="365125"/>
          </a:xfrm>
        </p:spPr>
        <p:txBody>
          <a:bodyPr/>
          <a:lstStyle/>
          <a:p>
            <a:pPr defTabSz="685800"/>
            <a:endParaRPr lang="en-US" dirty="0">
              <a:solidFill>
                <a:prstClr val="black">
                  <a:tint val="75000"/>
                </a:prstClr>
              </a:solidFill>
              <a:cs typeface="Arial" charset="0"/>
            </a:endParaRPr>
          </a:p>
        </p:txBody>
      </p:sp>
      <p:sp>
        <p:nvSpPr>
          <p:cNvPr id="9" name="Slide Number Placeholder 6">
            <a:extLst>
              <a:ext uri="{FF2B5EF4-FFF2-40B4-BE49-F238E27FC236}">
                <a16:creationId xmlns:a16="http://schemas.microsoft.com/office/drawing/2014/main" xmlns="" id="{E1FB7280-1E1A-4FB3-81B3-FF2E88EC509F}"/>
              </a:ext>
            </a:extLst>
          </p:cNvPr>
          <p:cNvSpPr>
            <a:spLocks noGrp="1"/>
          </p:cNvSpPr>
          <p:nvPr>
            <p:ph type="sldNum" sz="quarter" idx="12"/>
          </p:nvPr>
        </p:nvSpPr>
        <p:spPr>
          <a:xfrm>
            <a:off x="8610600" y="6291035"/>
            <a:ext cx="2743200" cy="365125"/>
          </a:xfrm>
        </p:spPr>
        <p:txBody>
          <a:bodyPr/>
          <a:lstStyle/>
          <a:p>
            <a:pPr defTabSz="685800"/>
            <a:fld id="{6A95A8AD-406F-4384-A524-AB1E886CA005}" type="slidenum">
              <a:rPr lang="en-US" smtClean="0">
                <a:solidFill>
                  <a:prstClr val="black">
                    <a:tint val="75000"/>
                  </a:prstClr>
                </a:solidFill>
                <a:cs typeface="Arial" charset="0"/>
              </a:rPr>
              <a:pPr defTabSz="685800"/>
              <a:t>‹#›</a:t>
            </a:fld>
            <a:endParaRPr lang="en-US" dirty="0">
              <a:solidFill>
                <a:prstClr val="black">
                  <a:tint val="75000"/>
                </a:prstClr>
              </a:solidFill>
              <a:cs typeface="Arial" charset="0"/>
            </a:endParaRPr>
          </a:p>
        </p:txBody>
      </p:sp>
      <p:sp>
        <p:nvSpPr>
          <p:cNvPr id="10" name="Title 1">
            <a:extLst>
              <a:ext uri="{FF2B5EF4-FFF2-40B4-BE49-F238E27FC236}">
                <a16:creationId xmlns:a16="http://schemas.microsoft.com/office/drawing/2014/main" xmlns="" id="{00328D2B-CE6C-408F-BC9C-32EB3A48DADD}"/>
              </a:ext>
            </a:extLst>
          </p:cNvPr>
          <p:cNvSpPr>
            <a:spLocks noGrp="1"/>
          </p:cNvSpPr>
          <p:nvPr>
            <p:ph type="title"/>
          </p:nvPr>
        </p:nvSpPr>
        <p:spPr>
          <a:xfrm>
            <a:off x="839788" y="1034734"/>
            <a:ext cx="10515600" cy="823912"/>
          </a:xfrm>
        </p:spPr>
        <p:txBody>
          <a:bodyPr/>
          <a:lstStyle>
            <a:lvl1pPr>
              <a:defRPr b="1">
                <a:latin typeface="Aparajita" panose="020B0604020202020204" pitchFamily="34" charset="0"/>
                <a:cs typeface="Aparajit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84185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1BB6412-48C9-49F9-9759-CB648C05AE6D}"/>
              </a:ext>
            </a:extLst>
          </p:cNvPr>
          <p:cNvSpPr>
            <a:spLocks noGrp="1"/>
          </p:cNvSpPr>
          <p:nvPr>
            <p:ph type="title" orient="vert"/>
          </p:nvPr>
        </p:nvSpPr>
        <p:spPr>
          <a:xfrm>
            <a:off x="8724901" y="1231641"/>
            <a:ext cx="2628900" cy="4945322"/>
          </a:xfrm>
        </p:spPr>
        <p:txBody>
          <a:bodyPr vert="eaVert"/>
          <a:lstStyle>
            <a:lvl1pPr>
              <a:defRPr b="1">
                <a:latin typeface="Aparajita" panose="020B0604020202020204" pitchFamily="34" charset="0"/>
                <a:cs typeface="Aparajita"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xmlns="" id="{7E836293-E14B-4FAC-BACC-75957DE7CA3F}"/>
              </a:ext>
            </a:extLst>
          </p:cNvPr>
          <p:cNvSpPr>
            <a:spLocks noGrp="1"/>
          </p:cNvSpPr>
          <p:nvPr>
            <p:ph type="body" orient="vert" idx="1"/>
          </p:nvPr>
        </p:nvSpPr>
        <p:spPr>
          <a:xfrm>
            <a:off x="838201" y="1231641"/>
            <a:ext cx="7734300" cy="4945322"/>
          </a:xfrm>
        </p:spPr>
        <p:txBody>
          <a:bodyPr vert="eaVert"/>
          <a:lstStyle>
            <a:lvl1pPr>
              <a:defRPr>
                <a:latin typeface="Kokila" panose="020B0604020202020204" pitchFamily="34" charset="0"/>
                <a:cs typeface="Kokila" panose="020B0604020202020204" pitchFamily="34" charset="0"/>
              </a:defRPr>
            </a:lvl1pPr>
            <a:lvl2pPr>
              <a:defRPr>
                <a:latin typeface="Kokila" panose="020B0604020202020204" pitchFamily="34" charset="0"/>
                <a:cs typeface="Kokila" panose="020B0604020202020204" pitchFamily="34" charset="0"/>
              </a:defRPr>
            </a:lvl2pPr>
            <a:lvl3pPr>
              <a:defRPr>
                <a:latin typeface="Kokila" panose="020B0604020202020204" pitchFamily="34" charset="0"/>
                <a:cs typeface="Kokila" panose="020B0604020202020204" pitchFamily="34" charset="0"/>
              </a:defRPr>
            </a:lvl3pPr>
            <a:lvl4pPr>
              <a:defRPr>
                <a:latin typeface="Kokila" panose="020B0604020202020204" pitchFamily="34" charset="0"/>
                <a:cs typeface="Kokila" panose="020B0604020202020204" pitchFamily="34" charset="0"/>
              </a:defRPr>
            </a:lvl4pPr>
            <a:lvl5pPr>
              <a:defRPr>
                <a:latin typeface="Kokila" panose="020B0604020202020204" pitchFamily="34" charset="0"/>
                <a:cs typeface="Kokila"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a:extLst>
              <a:ext uri="{FF2B5EF4-FFF2-40B4-BE49-F238E27FC236}">
                <a16:creationId xmlns:a16="http://schemas.microsoft.com/office/drawing/2014/main" xmlns="" id="{2ED6E1EF-4330-466C-B471-F20F503D3DE6}"/>
              </a:ext>
            </a:extLst>
          </p:cNvPr>
          <p:cNvSpPr>
            <a:spLocks noGrp="1"/>
          </p:cNvSpPr>
          <p:nvPr>
            <p:ph type="dt" sz="half" idx="10"/>
          </p:nvPr>
        </p:nvSpPr>
        <p:spPr>
          <a:xfrm>
            <a:off x="838200" y="6291035"/>
            <a:ext cx="2743200" cy="365125"/>
          </a:xfrm>
        </p:spPr>
        <p:txBody>
          <a:bodyPr/>
          <a:lstStyle/>
          <a:p>
            <a:pPr defTabSz="685800"/>
            <a:fld id="{596C1EBA-153B-4D5E-88EB-0F19861F9670}" type="datetime1">
              <a:rPr lang="en-US" smtClean="0">
                <a:solidFill>
                  <a:prstClr val="black">
                    <a:tint val="75000"/>
                  </a:prstClr>
                </a:solidFill>
                <a:cs typeface="Arial" charset="0"/>
              </a:rPr>
              <a:pPr defTabSz="685800"/>
              <a:t>10/28/2022</a:t>
            </a:fld>
            <a:endParaRPr lang="en-US" dirty="0">
              <a:solidFill>
                <a:prstClr val="black">
                  <a:tint val="75000"/>
                </a:prstClr>
              </a:solidFill>
              <a:cs typeface="Arial" charset="0"/>
            </a:endParaRPr>
          </a:p>
        </p:txBody>
      </p:sp>
      <p:sp>
        <p:nvSpPr>
          <p:cNvPr id="8" name="Footer Placeholder 5">
            <a:extLst>
              <a:ext uri="{FF2B5EF4-FFF2-40B4-BE49-F238E27FC236}">
                <a16:creationId xmlns:a16="http://schemas.microsoft.com/office/drawing/2014/main" xmlns="" id="{D5027089-11EB-443B-BEBB-B61F19429A95}"/>
              </a:ext>
            </a:extLst>
          </p:cNvPr>
          <p:cNvSpPr>
            <a:spLocks noGrp="1"/>
          </p:cNvSpPr>
          <p:nvPr>
            <p:ph type="ftr" sz="quarter" idx="11"/>
          </p:nvPr>
        </p:nvSpPr>
        <p:spPr>
          <a:xfrm>
            <a:off x="4038600" y="6291035"/>
            <a:ext cx="4114800" cy="365125"/>
          </a:xfrm>
        </p:spPr>
        <p:txBody>
          <a:bodyPr/>
          <a:lstStyle/>
          <a:p>
            <a:pPr defTabSz="685800"/>
            <a:endParaRPr lang="en-US" dirty="0">
              <a:solidFill>
                <a:prstClr val="black">
                  <a:tint val="75000"/>
                </a:prstClr>
              </a:solidFill>
              <a:cs typeface="Arial" charset="0"/>
            </a:endParaRPr>
          </a:p>
        </p:txBody>
      </p:sp>
      <p:sp>
        <p:nvSpPr>
          <p:cNvPr id="9" name="Slide Number Placeholder 6">
            <a:extLst>
              <a:ext uri="{FF2B5EF4-FFF2-40B4-BE49-F238E27FC236}">
                <a16:creationId xmlns:a16="http://schemas.microsoft.com/office/drawing/2014/main" xmlns="" id="{CD796152-AB68-4B35-88D1-7B647B7D6DC8}"/>
              </a:ext>
            </a:extLst>
          </p:cNvPr>
          <p:cNvSpPr>
            <a:spLocks noGrp="1"/>
          </p:cNvSpPr>
          <p:nvPr>
            <p:ph type="sldNum" sz="quarter" idx="12"/>
          </p:nvPr>
        </p:nvSpPr>
        <p:spPr>
          <a:xfrm>
            <a:off x="8610600" y="6291035"/>
            <a:ext cx="2743200" cy="365125"/>
          </a:xfrm>
        </p:spPr>
        <p:txBody>
          <a:bodyPr/>
          <a:lstStyle/>
          <a:p>
            <a:pPr defTabSz="685800"/>
            <a:fld id="{6A95A8AD-406F-4384-A524-AB1E886CA005}" type="slidenum">
              <a:rPr lang="en-US" smtClean="0">
                <a:solidFill>
                  <a:prstClr val="black">
                    <a:tint val="75000"/>
                  </a:prstClr>
                </a:solidFill>
                <a:cs typeface="Arial" charset="0"/>
              </a:rPr>
              <a:pPr defTabSz="685800"/>
              <a:t>‹#›</a:t>
            </a:fld>
            <a:endParaRPr lang="en-US" dirty="0">
              <a:solidFill>
                <a:prstClr val="black">
                  <a:tint val="75000"/>
                </a:prstClr>
              </a:solidFill>
              <a:cs typeface="Arial" charset="0"/>
            </a:endParaRPr>
          </a:p>
        </p:txBody>
      </p:sp>
    </p:spTree>
    <p:extLst>
      <p:ext uri="{BB962C8B-B14F-4D97-AF65-F5344CB8AC3E}">
        <p14:creationId xmlns:p14="http://schemas.microsoft.com/office/powerpoint/2010/main" val="74186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FE01D5-665B-4BDC-B0BB-90504F9EB29F}"/>
              </a:ext>
            </a:extLst>
          </p:cNvPr>
          <p:cNvSpPr>
            <a:spLocks noGrp="1"/>
          </p:cNvSpPr>
          <p:nvPr>
            <p:ph type="title"/>
          </p:nvPr>
        </p:nvSpPr>
        <p:spPr>
          <a:xfrm>
            <a:off x="831850" y="1709738"/>
            <a:ext cx="10515600" cy="2852737"/>
          </a:xfrm>
        </p:spPr>
        <p:txBody>
          <a:bodyPr anchor="b">
            <a:normAutofit/>
          </a:bodyPr>
          <a:lstStyle>
            <a:lvl1pPr>
              <a:defRPr sz="5400" b="1">
                <a:latin typeface="Aparajita" panose="020B0604020202020204" pitchFamily="34" charset="0"/>
                <a:cs typeface="Aparajita"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24DD63F5-B08B-45E2-86BA-75E22561D650}"/>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tint val="75000"/>
                  </a:schemeClr>
                </a:solidFill>
                <a:latin typeface="Kokila" panose="020B0604020202020204" pitchFamily="34" charset="0"/>
                <a:cs typeface="Kokila"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xmlns="" id="{5078CDF9-244D-4676-AC1D-5C836FE4DABB}"/>
              </a:ext>
            </a:extLst>
          </p:cNvPr>
          <p:cNvSpPr>
            <a:spLocks noGrp="1"/>
          </p:cNvSpPr>
          <p:nvPr>
            <p:ph type="dt" sz="half" idx="10"/>
          </p:nvPr>
        </p:nvSpPr>
        <p:spPr>
          <a:xfrm>
            <a:off x="838200" y="6291033"/>
            <a:ext cx="2743200" cy="365125"/>
          </a:xfrm>
        </p:spPr>
        <p:txBody>
          <a:bodyPr/>
          <a:lstStyle/>
          <a:p>
            <a:fld id="{006D680A-2C06-4FB3-8414-FA126FB138D0}" type="datetime1">
              <a:rPr lang="en-US" smtClean="0"/>
              <a:pPr/>
              <a:t>10/28/2022</a:t>
            </a:fld>
            <a:endParaRPr lang="en-US" dirty="0"/>
          </a:p>
        </p:txBody>
      </p:sp>
      <p:sp>
        <p:nvSpPr>
          <p:cNvPr id="5" name="Footer Placeholder 4">
            <a:extLst>
              <a:ext uri="{FF2B5EF4-FFF2-40B4-BE49-F238E27FC236}">
                <a16:creationId xmlns:a16="http://schemas.microsoft.com/office/drawing/2014/main" xmlns="" id="{5A579B2E-75C1-41CA-9869-49A374351448}"/>
              </a:ext>
            </a:extLst>
          </p:cNvPr>
          <p:cNvSpPr>
            <a:spLocks noGrp="1"/>
          </p:cNvSpPr>
          <p:nvPr>
            <p:ph type="ftr" sz="quarter" idx="11"/>
          </p:nvPr>
        </p:nvSpPr>
        <p:spPr>
          <a:xfrm>
            <a:off x="4038600" y="6291033"/>
            <a:ext cx="4114800" cy="365125"/>
          </a:xfrm>
        </p:spPr>
        <p:txBody>
          <a:bodyPr/>
          <a:lstStyle/>
          <a:p>
            <a:endParaRPr lang="en-US" dirty="0"/>
          </a:p>
        </p:txBody>
      </p:sp>
      <p:sp>
        <p:nvSpPr>
          <p:cNvPr id="6" name="Slide Number Placeholder 5">
            <a:extLst>
              <a:ext uri="{FF2B5EF4-FFF2-40B4-BE49-F238E27FC236}">
                <a16:creationId xmlns:a16="http://schemas.microsoft.com/office/drawing/2014/main" xmlns="" id="{1C3F5402-FAE0-4B3D-8C8D-154E558C25E6}"/>
              </a:ext>
            </a:extLst>
          </p:cNvPr>
          <p:cNvSpPr>
            <a:spLocks noGrp="1"/>
          </p:cNvSpPr>
          <p:nvPr>
            <p:ph type="sldNum" sz="quarter" idx="12"/>
          </p:nvPr>
        </p:nvSpPr>
        <p:spPr>
          <a:xfrm>
            <a:off x="8610600" y="6291033"/>
            <a:ext cx="2743200" cy="365125"/>
          </a:xfrm>
        </p:spPr>
        <p:txBody>
          <a:bodyPr/>
          <a:lstStyle/>
          <a:p>
            <a:fld id="{6A95A8AD-406F-4384-A524-AB1E886CA005}" type="slidenum">
              <a:rPr lang="en-US" smtClean="0"/>
              <a:pPr/>
              <a:t>‹#›</a:t>
            </a:fld>
            <a:endParaRPr lang="en-US" dirty="0"/>
          </a:p>
        </p:txBody>
      </p:sp>
    </p:spTree>
    <p:extLst>
      <p:ext uri="{BB962C8B-B14F-4D97-AF65-F5344CB8AC3E}">
        <p14:creationId xmlns:p14="http://schemas.microsoft.com/office/powerpoint/2010/main" val="52169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EB14474-919F-45EF-80AB-7BB8248AA33C}"/>
              </a:ext>
            </a:extLst>
          </p:cNvPr>
          <p:cNvSpPr>
            <a:spLocks noGrp="1"/>
          </p:cNvSpPr>
          <p:nvPr>
            <p:ph sz="half" idx="1"/>
          </p:nvPr>
        </p:nvSpPr>
        <p:spPr>
          <a:xfrm>
            <a:off x="838200" y="1940767"/>
            <a:ext cx="5181600" cy="4236196"/>
          </a:xfrm>
        </p:spPr>
        <p:txBody>
          <a:bodyPr/>
          <a:lstStyle>
            <a:lvl1pPr>
              <a:defRPr>
                <a:latin typeface="Kokila" panose="020B0604020202020204" pitchFamily="34" charset="0"/>
                <a:cs typeface="Kokila" panose="020B0604020202020204" pitchFamily="34" charset="0"/>
              </a:defRPr>
            </a:lvl1pPr>
            <a:lvl2pPr>
              <a:defRPr>
                <a:latin typeface="Kokila" panose="020B0604020202020204" pitchFamily="34" charset="0"/>
                <a:cs typeface="Kokila" panose="020B0604020202020204" pitchFamily="34" charset="0"/>
              </a:defRPr>
            </a:lvl2pPr>
            <a:lvl3pPr>
              <a:defRPr>
                <a:latin typeface="Kokila" panose="020B0604020202020204" pitchFamily="34" charset="0"/>
                <a:cs typeface="Kokila" panose="020B0604020202020204" pitchFamily="34" charset="0"/>
              </a:defRPr>
            </a:lvl3pPr>
            <a:lvl4pPr>
              <a:defRPr>
                <a:latin typeface="Kokila" panose="020B0604020202020204" pitchFamily="34" charset="0"/>
                <a:cs typeface="Kokila" panose="020B0604020202020204" pitchFamily="34" charset="0"/>
              </a:defRPr>
            </a:lvl4pPr>
            <a:lvl5pPr>
              <a:defRPr>
                <a:latin typeface="Kokila" panose="020B0604020202020204" pitchFamily="34" charset="0"/>
                <a:cs typeface="Kokila"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FA99306D-F9AC-4447-A23A-9E74FD8F36A8}"/>
              </a:ext>
            </a:extLst>
          </p:cNvPr>
          <p:cNvSpPr>
            <a:spLocks noGrp="1"/>
          </p:cNvSpPr>
          <p:nvPr>
            <p:ph sz="half" idx="2"/>
          </p:nvPr>
        </p:nvSpPr>
        <p:spPr>
          <a:xfrm>
            <a:off x="6172200" y="1940767"/>
            <a:ext cx="5181600" cy="4236196"/>
          </a:xfrm>
        </p:spPr>
        <p:txBody>
          <a:bodyPr/>
          <a:lstStyle>
            <a:lvl1pPr>
              <a:defRPr>
                <a:latin typeface="Kokila" panose="020B0604020202020204" pitchFamily="34" charset="0"/>
                <a:cs typeface="Kokila" panose="020B0604020202020204" pitchFamily="34" charset="0"/>
              </a:defRPr>
            </a:lvl1pPr>
            <a:lvl2pPr>
              <a:defRPr>
                <a:latin typeface="Kokila" panose="020B0604020202020204" pitchFamily="34" charset="0"/>
                <a:cs typeface="Kokila" panose="020B0604020202020204" pitchFamily="34" charset="0"/>
              </a:defRPr>
            </a:lvl2pPr>
            <a:lvl3pPr>
              <a:defRPr>
                <a:latin typeface="Kokila" panose="020B0604020202020204" pitchFamily="34" charset="0"/>
                <a:cs typeface="Kokila" panose="020B0604020202020204" pitchFamily="34" charset="0"/>
              </a:defRPr>
            </a:lvl3pPr>
            <a:lvl4pPr>
              <a:defRPr>
                <a:latin typeface="Kokila" panose="020B0604020202020204" pitchFamily="34" charset="0"/>
                <a:cs typeface="Kokila" panose="020B0604020202020204" pitchFamily="34" charset="0"/>
              </a:defRPr>
            </a:lvl4pPr>
            <a:lvl5pPr>
              <a:defRPr>
                <a:latin typeface="Kokila" panose="020B0604020202020204" pitchFamily="34" charset="0"/>
                <a:cs typeface="Kokila"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98D7D718-D6EE-449A-A661-73495E85F218}"/>
              </a:ext>
            </a:extLst>
          </p:cNvPr>
          <p:cNvSpPr>
            <a:spLocks noGrp="1"/>
          </p:cNvSpPr>
          <p:nvPr>
            <p:ph type="dt" sz="half" idx="10"/>
          </p:nvPr>
        </p:nvSpPr>
        <p:spPr>
          <a:xfrm>
            <a:off x="838200" y="6291033"/>
            <a:ext cx="2743200" cy="365125"/>
          </a:xfrm>
        </p:spPr>
        <p:txBody>
          <a:bodyPr/>
          <a:lstStyle/>
          <a:p>
            <a:fld id="{596C1EBA-153B-4D5E-88EB-0F19861F9670}" type="datetime1">
              <a:rPr lang="en-US" smtClean="0"/>
              <a:pPr/>
              <a:t>10/28/2022</a:t>
            </a:fld>
            <a:endParaRPr lang="en-US" dirty="0"/>
          </a:p>
        </p:txBody>
      </p:sp>
      <p:sp>
        <p:nvSpPr>
          <p:cNvPr id="6" name="Footer Placeholder 5">
            <a:extLst>
              <a:ext uri="{FF2B5EF4-FFF2-40B4-BE49-F238E27FC236}">
                <a16:creationId xmlns:a16="http://schemas.microsoft.com/office/drawing/2014/main" xmlns="" id="{DF1434F0-0169-48F5-8BD6-22CEFC4F2F8A}"/>
              </a:ext>
            </a:extLst>
          </p:cNvPr>
          <p:cNvSpPr>
            <a:spLocks noGrp="1"/>
          </p:cNvSpPr>
          <p:nvPr>
            <p:ph type="ftr" sz="quarter" idx="11"/>
          </p:nvPr>
        </p:nvSpPr>
        <p:spPr>
          <a:xfrm>
            <a:off x="4038600" y="6291033"/>
            <a:ext cx="4114800" cy="365125"/>
          </a:xfrm>
        </p:spPr>
        <p:txBody>
          <a:bodyPr/>
          <a:lstStyle/>
          <a:p>
            <a:endParaRPr lang="en-US" dirty="0"/>
          </a:p>
        </p:txBody>
      </p:sp>
      <p:sp>
        <p:nvSpPr>
          <p:cNvPr id="7" name="Slide Number Placeholder 6">
            <a:extLst>
              <a:ext uri="{FF2B5EF4-FFF2-40B4-BE49-F238E27FC236}">
                <a16:creationId xmlns:a16="http://schemas.microsoft.com/office/drawing/2014/main" xmlns="" id="{337537C5-3476-473D-8637-DB52F8959228}"/>
              </a:ext>
            </a:extLst>
          </p:cNvPr>
          <p:cNvSpPr>
            <a:spLocks noGrp="1"/>
          </p:cNvSpPr>
          <p:nvPr>
            <p:ph type="sldNum" sz="quarter" idx="12"/>
          </p:nvPr>
        </p:nvSpPr>
        <p:spPr>
          <a:xfrm>
            <a:off x="8610600" y="6291033"/>
            <a:ext cx="2743200" cy="365125"/>
          </a:xfrm>
        </p:spPr>
        <p:txBody>
          <a:bodyPr/>
          <a:lstStyle/>
          <a:p>
            <a:fld id="{6A95A8AD-406F-4384-A524-AB1E886CA005}" type="slidenum">
              <a:rPr lang="en-US" smtClean="0"/>
              <a:pPr/>
              <a:t>‹#›</a:t>
            </a:fld>
            <a:endParaRPr lang="en-US" dirty="0"/>
          </a:p>
        </p:txBody>
      </p:sp>
      <p:sp>
        <p:nvSpPr>
          <p:cNvPr id="8" name="Title 1">
            <a:extLst>
              <a:ext uri="{FF2B5EF4-FFF2-40B4-BE49-F238E27FC236}">
                <a16:creationId xmlns:a16="http://schemas.microsoft.com/office/drawing/2014/main" xmlns="" id="{837E7D27-4973-4CEE-9E24-D71AABF22E6D}"/>
              </a:ext>
            </a:extLst>
          </p:cNvPr>
          <p:cNvSpPr>
            <a:spLocks noGrp="1"/>
          </p:cNvSpPr>
          <p:nvPr>
            <p:ph type="title"/>
          </p:nvPr>
        </p:nvSpPr>
        <p:spPr>
          <a:xfrm>
            <a:off x="839788" y="1034734"/>
            <a:ext cx="10515600" cy="823912"/>
          </a:xfrm>
        </p:spPr>
        <p:txBody>
          <a:bodyPr/>
          <a:lstStyle>
            <a:lvl1pPr>
              <a:defRPr b="1">
                <a:latin typeface="Aparajita" panose="020B0604020202020204" pitchFamily="34" charset="0"/>
                <a:cs typeface="Aparajit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72386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5825FB-FC46-40CF-AAB1-2C80B212365A}"/>
              </a:ext>
            </a:extLst>
          </p:cNvPr>
          <p:cNvSpPr>
            <a:spLocks noGrp="1"/>
          </p:cNvSpPr>
          <p:nvPr>
            <p:ph type="title"/>
          </p:nvPr>
        </p:nvSpPr>
        <p:spPr>
          <a:xfrm>
            <a:off x="839788" y="1034734"/>
            <a:ext cx="10515600" cy="823912"/>
          </a:xfrm>
        </p:spPr>
        <p:txBody>
          <a:bodyPr/>
          <a:lstStyle>
            <a:lvl1pPr>
              <a:defRPr b="1">
                <a:latin typeface="Aparajita" panose="020B0604020202020204" pitchFamily="34" charset="0"/>
                <a:cs typeface="Aparajita"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0E16CF9D-E3D1-4D85-A577-09F4CEE0D9B8}"/>
              </a:ext>
            </a:extLst>
          </p:cNvPr>
          <p:cNvSpPr>
            <a:spLocks noGrp="1"/>
          </p:cNvSpPr>
          <p:nvPr>
            <p:ph type="body" idx="1"/>
          </p:nvPr>
        </p:nvSpPr>
        <p:spPr>
          <a:xfrm>
            <a:off x="839788" y="1905230"/>
            <a:ext cx="5157787" cy="749011"/>
          </a:xfrm>
        </p:spPr>
        <p:txBody>
          <a:bodyPr anchor="b">
            <a:normAutofit/>
          </a:bodyPr>
          <a:lstStyle>
            <a:lvl1pPr marL="0" indent="0">
              <a:buNone/>
              <a:defRPr sz="3200" b="1">
                <a:latin typeface="Kokila" panose="020B0604020202020204" pitchFamily="34" charset="0"/>
                <a:cs typeface="Kokil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BABE461E-CA85-48F8-93F3-FC8D7D946846}"/>
              </a:ext>
            </a:extLst>
          </p:cNvPr>
          <p:cNvSpPr>
            <a:spLocks noGrp="1"/>
          </p:cNvSpPr>
          <p:nvPr>
            <p:ph sz="half" idx="2"/>
          </p:nvPr>
        </p:nvSpPr>
        <p:spPr>
          <a:xfrm>
            <a:off x="839788" y="2691219"/>
            <a:ext cx="5157787" cy="3349625"/>
          </a:xfrm>
        </p:spPr>
        <p:txBody>
          <a:bodyPr/>
          <a:lstStyle>
            <a:lvl1pPr>
              <a:defRPr>
                <a:latin typeface="Kokila" panose="020B0604020202020204" pitchFamily="34" charset="0"/>
                <a:cs typeface="Kokila" panose="020B0604020202020204" pitchFamily="34" charset="0"/>
              </a:defRPr>
            </a:lvl1pPr>
            <a:lvl2pPr>
              <a:defRPr>
                <a:latin typeface="Kokila" panose="020B0604020202020204" pitchFamily="34" charset="0"/>
                <a:cs typeface="Kokila" panose="020B0604020202020204" pitchFamily="34" charset="0"/>
              </a:defRPr>
            </a:lvl2pPr>
            <a:lvl3pPr>
              <a:defRPr>
                <a:latin typeface="Kokila" panose="020B0604020202020204" pitchFamily="34" charset="0"/>
                <a:cs typeface="Kokila" panose="020B0604020202020204" pitchFamily="34" charset="0"/>
              </a:defRPr>
            </a:lvl3pPr>
            <a:lvl4pPr>
              <a:defRPr>
                <a:latin typeface="Kokila" panose="020B0604020202020204" pitchFamily="34" charset="0"/>
                <a:cs typeface="Kokila" panose="020B0604020202020204" pitchFamily="34" charset="0"/>
              </a:defRPr>
            </a:lvl4pPr>
            <a:lvl5pPr>
              <a:defRPr>
                <a:latin typeface="Kokila" panose="020B0604020202020204" pitchFamily="34" charset="0"/>
                <a:cs typeface="Kokila"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DD4AAEE6-483C-4153-83F7-6F21553086C6}"/>
              </a:ext>
            </a:extLst>
          </p:cNvPr>
          <p:cNvSpPr>
            <a:spLocks noGrp="1"/>
          </p:cNvSpPr>
          <p:nvPr>
            <p:ph type="body" sz="quarter" idx="3"/>
          </p:nvPr>
        </p:nvSpPr>
        <p:spPr>
          <a:xfrm>
            <a:off x="6172200" y="1905230"/>
            <a:ext cx="5183188" cy="749011"/>
          </a:xfrm>
        </p:spPr>
        <p:txBody>
          <a:bodyPr anchor="b">
            <a:normAutofit/>
          </a:bodyPr>
          <a:lstStyle>
            <a:lvl1pPr marL="0" indent="0">
              <a:buNone/>
              <a:defRPr sz="3200" b="1">
                <a:latin typeface="Kokila" panose="020B0604020202020204" pitchFamily="34" charset="0"/>
                <a:cs typeface="Kokil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xmlns="" id="{A309A4EA-332D-4A06-97D2-4204C2D9D8A9}"/>
              </a:ext>
            </a:extLst>
          </p:cNvPr>
          <p:cNvSpPr>
            <a:spLocks noGrp="1"/>
          </p:cNvSpPr>
          <p:nvPr>
            <p:ph sz="quarter" idx="4"/>
          </p:nvPr>
        </p:nvSpPr>
        <p:spPr>
          <a:xfrm>
            <a:off x="6172200" y="2691219"/>
            <a:ext cx="5183188" cy="3349625"/>
          </a:xfrm>
        </p:spPr>
        <p:txBody>
          <a:bodyPr/>
          <a:lstStyle>
            <a:lvl1pPr>
              <a:defRPr>
                <a:latin typeface="Kokila" panose="020B0604020202020204" pitchFamily="34" charset="0"/>
                <a:cs typeface="Kokila" panose="020B0604020202020204" pitchFamily="34" charset="0"/>
              </a:defRPr>
            </a:lvl1pPr>
            <a:lvl2pPr>
              <a:defRPr>
                <a:latin typeface="Kokila" panose="020B0604020202020204" pitchFamily="34" charset="0"/>
                <a:cs typeface="Kokila" panose="020B0604020202020204" pitchFamily="34" charset="0"/>
              </a:defRPr>
            </a:lvl2pPr>
            <a:lvl3pPr>
              <a:defRPr>
                <a:latin typeface="Kokila" panose="020B0604020202020204" pitchFamily="34" charset="0"/>
                <a:cs typeface="Kokila" panose="020B0604020202020204" pitchFamily="34" charset="0"/>
              </a:defRPr>
            </a:lvl3pPr>
            <a:lvl4pPr>
              <a:defRPr>
                <a:latin typeface="Kokila" panose="020B0604020202020204" pitchFamily="34" charset="0"/>
                <a:cs typeface="Kokila" panose="020B0604020202020204" pitchFamily="34" charset="0"/>
              </a:defRPr>
            </a:lvl4pPr>
            <a:lvl5pPr>
              <a:defRPr>
                <a:latin typeface="Kokila" panose="020B0604020202020204" pitchFamily="34" charset="0"/>
                <a:cs typeface="Kokila"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a:extLst>
              <a:ext uri="{FF2B5EF4-FFF2-40B4-BE49-F238E27FC236}">
                <a16:creationId xmlns:a16="http://schemas.microsoft.com/office/drawing/2014/main" xmlns="" id="{A4F0029F-0C80-4884-8D33-65530AC9619A}"/>
              </a:ext>
            </a:extLst>
          </p:cNvPr>
          <p:cNvSpPr>
            <a:spLocks noGrp="1"/>
          </p:cNvSpPr>
          <p:nvPr>
            <p:ph type="dt" sz="half" idx="10"/>
          </p:nvPr>
        </p:nvSpPr>
        <p:spPr>
          <a:xfrm>
            <a:off x="838200" y="6300364"/>
            <a:ext cx="2743200" cy="365125"/>
          </a:xfrm>
        </p:spPr>
        <p:txBody>
          <a:bodyPr/>
          <a:lstStyle/>
          <a:p>
            <a:fld id="{596C1EBA-153B-4D5E-88EB-0F19861F9670}" type="datetime1">
              <a:rPr lang="en-US" smtClean="0"/>
              <a:pPr/>
              <a:t>10/28/2022</a:t>
            </a:fld>
            <a:endParaRPr lang="en-US" dirty="0"/>
          </a:p>
        </p:txBody>
      </p:sp>
      <p:sp>
        <p:nvSpPr>
          <p:cNvPr id="11" name="Footer Placeholder 5">
            <a:extLst>
              <a:ext uri="{FF2B5EF4-FFF2-40B4-BE49-F238E27FC236}">
                <a16:creationId xmlns:a16="http://schemas.microsoft.com/office/drawing/2014/main" xmlns="" id="{3BE9DAB5-5322-47AC-8E9D-A92D9EE94603}"/>
              </a:ext>
            </a:extLst>
          </p:cNvPr>
          <p:cNvSpPr>
            <a:spLocks noGrp="1"/>
          </p:cNvSpPr>
          <p:nvPr>
            <p:ph type="ftr" sz="quarter" idx="11"/>
          </p:nvPr>
        </p:nvSpPr>
        <p:spPr>
          <a:xfrm>
            <a:off x="4038600" y="6300364"/>
            <a:ext cx="4114800" cy="365125"/>
          </a:xfrm>
        </p:spPr>
        <p:txBody>
          <a:bodyPr/>
          <a:lstStyle/>
          <a:p>
            <a:endParaRPr lang="en-US" dirty="0"/>
          </a:p>
        </p:txBody>
      </p:sp>
      <p:sp>
        <p:nvSpPr>
          <p:cNvPr id="12" name="Slide Number Placeholder 6">
            <a:extLst>
              <a:ext uri="{FF2B5EF4-FFF2-40B4-BE49-F238E27FC236}">
                <a16:creationId xmlns:a16="http://schemas.microsoft.com/office/drawing/2014/main" xmlns="" id="{6381B2CA-6008-4E2A-AB09-29C1C8B291D1}"/>
              </a:ext>
            </a:extLst>
          </p:cNvPr>
          <p:cNvSpPr>
            <a:spLocks noGrp="1"/>
          </p:cNvSpPr>
          <p:nvPr>
            <p:ph type="sldNum" sz="quarter" idx="12"/>
          </p:nvPr>
        </p:nvSpPr>
        <p:spPr>
          <a:xfrm>
            <a:off x="8610600" y="6300364"/>
            <a:ext cx="2743200" cy="365125"/>
          </a:xfrm>
        </p:spPr>
        <p:txBody>
          <a:bodyPr/>
          <a:lstStyle/>
          <a:p>
            <a:fld id="{6A95A8AD-406F-4384-A524-AB1E886CA005}" type="slidenum">
              <a:rPr lang="en-US" smtClean="0"/>
              <a:pPr/>
              <a:t>‹#›</a:t>
            </a:fld>
            <a:endParaRPr lang="en-US" dirty="0"/>
          </a:p>
        </p:txBody>
      </p:sp>
    </p:spTree>
    <p:extLst>
      <p:ext uri="{BB962C8B-B14F-4D97-AF65-F5344CB8AC3E}">
        <p14:creationId xmlns:p14="http://schemas.microsoft.com/office/powerpoint/2010/main" val="1806733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Date Placeholder 4">
            <a:extLst>
              <a:ext uri="{FF2B5EF4-FFF2-40B4-BE49-F238E27FC236}">
                <a16:creationId xmlns:a16="http://schemas.microsoft.com/office/drawing/2014/main" xmlns="" id="{73140453-F72E-404C-89CE-7CDF6859775B}"/>
              </a:ext>
            </a:extLst>
          </p:cNvPr>
          <p:cNvSpPr>
            <a:spLocks noGrp="1"/>
          </p:cNvSpPr>
          <p:nvPr>
            <p:ph type="dt" sz="half" idx="10"/>
          </p:nvPr>
        </p:nvSpPr>
        <p:spPr>
          <a:xfrm>
            <a:off x="838200" y="6300364"/>
            <a:ext cx="2743200" cy="365125"/>
          </a:xfrm>
        </p:spPr>
        <p:txBody>
          <a:bodyPr/>
          <a:lstStyle/>
          <a:p>
            <a:fld id="{596C1EBA-153B-4D5E-88EB-0F19861F9670}" type="datetime1">
              <a:rPr lang="en-US" smtClean="0"/>
              <a:pPr/>
              <a:t>10/28/2022</a:t>
            </a:fld>
            <a:endParaRPr lang="en-US" dirty="0"/>
          </a:p>
        </p:txBody>
      </p:sp>
      <p:sp>
        <p:nvSpPr>
          <p:cNvPr id="10" name="Footer Placeholder 5">
            <a:extLst>
              <a:ext uri="{FF2B5EF4-FFF2-40B4-BE49-F238E27FC236}">
                <a16:creationId xmlns:a16="http://schemas.microsoft.com/office/drawing/2014/main" xmlns="" id="{71FD0DC2-C137-4AB7-A26C-265B71B21557}"/>
              </a:ext>
            </a:extLst>
          </p:cNvPr>
          <p:cNvSpPr>
            <a:spLocks noGrp="1"/>
          </p:cNvSpPr>
          <p:nvPr>
            <p:ph type="ftr" sz="quarter" idx="11"/>
          </p:nvPr>
        </p:nvSpPr>
        <p:spPr>
          <a:xfrm>
            <a:off x="4038600" y="6300364"/>
            <a:ext cx="4114800" cy="365125"/>
          </a:xfrm>
        </p:spPr>
        <p:txBody>
          <a:bodyPr/>
          <a:lstStyle/>
          <a:p>
            <a:endParaRPr lang="en-US" dirty="0"/>
          </a:p>
        </p:txBody>
      </p:sp>
      <p:sp>
        <p:nvSpPr>
          <p:cNvPr id="11" name="Slide Number Placeholder 6">
            <a:extLst>
              <a:ext uri="{FF2B5EF4-FFF2-40B4-BE49-F238E27FC236}">
                <a16:creationId xmlns:a16="http://schemas.microsoft.com/office/drawing/2014/main" xmlns="" id="{F8B8C6AD-5FD1-46A4-B46E-864C50370425}"/>
              </a:ext>
            </a:extLst>
          </p:cNvPr>
          <p:cNvSpPr>
            <a:spLocks noGrp="1"/>
          </p:cNvSpPr>
          <p:nvPr>
            <p:ph type="sldNum" sz="quarter" idx="12"/>
          </p:nvPr>
        </p:nvSpPr>
        <p:spPr>
          <a:xfrm>
            <a:off x="8610600" y="6300364"/>
            <a:ext cx="2743200" cy="365125"/>
          </a:xfrm>
        </p:spPr>
        <p:txBody>
          <a:bodyPr/>
          <a:lstStyle/>
          <a:p>
            <a:fld id="{6A95A8AD-406F-4384-A524-AB1E886CA005}" type="slidenum">
              <a:rPr lang="en-US" smtClean="0"/>
              <a:pPr/>
              <a:t>‹#›</a:t>
            </a:fld>
            <a:endParaRPr lang="en-US" dirty="0"/>
          </a:p>
        </p:txBody>
      </p:sp>
      <p:sp>
        <p:nvSpPr>
          <p:cNvPr id="12" name="Title 1">
            <a:extLst>
              <a:ext uri="{FF2B5EF4-FFF2-40B4-BE49-F238E27FC236}">
                <a16:creationId xmlns:a16="http://schemas.microsoft.com/office/drawing/2014/main" xmlns="" id="{9FE1CFB9-1E5C-47C9-98EB-D953BD064559}"/>
              </a:ext>
            </a:extLst>
          </p:cNvPr>
          <p:cNvSpPr>
            <a:spLocks noGrp="1"/>
          </p:cNvSpPr>
          <p:nvPr>
            <p:ph type="title"/>
          </p:nvPr>
        </p:nvSpPr>
        <p:spPr>
          <a:xfrm>
            <a:off x="839788" y="1034734"/>
            <a:ext cx="10515600" cy="823912"/>
          </a:xfrm>
        </p:spPr>
        <p:txBody>
          <a:bodyPr/>
          <a:lstStyle>
            <a:lvl1pPr>
              <a:defRPr b="1">
                <a:latin typeface="Aparajita" panose="020B0604020202020204" pitchFamily="34" charset="0"/>
                <a:cs typeface="Aparajit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911457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4">
            <a:extLst>
              <a:ext uri="{FF2B5EF4-FFF2-40B4-BE49-F238E27FC236}">
                <a16:creationId xmlns:a16="http://schemas.microsoft.com/office/drawing/2014/main" xmlns="" id="{9BFFE8A1-C4B3-4EF3-939F-CAACF06F1294}"/>
              </a:ext>
            </a:extLst>
          </p:cNvPr>
          <p:cNvSpPr>
            <a:spLocks noGrp="1"/>
          </p:cNvSpPr>
          <p:nvPr>
            <p:ph type="dt" sz="half" idx="10"/>
          </p:nvPr>
        </p:nvSpPr>
        <p:spPr>
          <a:xfrm>
            <a:off x="838200" y="6291033"/>
            <a:ext cx="2743200" cy="365125"/>
          </a:xfrm>
        </p:spPr>
        <p:txBody>
          <a:bodyPr/>
          <a:lstStyle/>
          <a:p>
            <a:fld id="{596C1EBA-153B-4D5E-88EB-0F19861F9670}" type="datetime1">
              <a:rPr lang="en-US" smtClean="0"/>
              <a:pPr/>
              <a:t>10/28/2022</a:t>
            </a:fld>
            <a:endParaRPr lang="en-US" dirty="0"/>
          </a:p>
        </p:txBody>
      </p:sp>
      <p:sp>
        <p:nvSpPr>
          <p:cNvPr id="8" name="Footer Placeholder 5">
            <a:extLst>
              <a:ext uri="{FF2B5EF4-FFF2-40B4-BE49-F238E27FC236}">
                <a16:creationId xmlns:a16="http://schemas.microsoft.com/office/drawing/2014/main" xmlns="" id="{222C9B66-CBF1-48DF-B214-BEAD061A2F93}"/>
              </a:ext>
            </a:extLst>
          </p:cNvPr>
          <p:cNvSpPr>
            <a:spLocks noGrp="1"/>
          </p:cNvSpPr>
          <p:nvPr>
            <p:ph type="ftr" sz="quarter" idx="11"/>
          </p:nvPr>
        </p:nvSpPr>
        <p:spPr>
          <a:xfrm>
            <a:off x="4038600" y="6291033"/>
            <a:ext cx="4114800" cy="365125"/>
          </a:xfrm>
        </p:spPr>
        <p:txBody>
          <a:bodyPr/>
          <a:lstStyle/>
          <a:p>
            <a:endParaRPr lang="en-US" dirty="0"/>
          </a:p>
        </p:txBody>
      </p:sp>
      <p:sp>
        <p:nvSpPr>
          <p:cNvPr id="9" name="Slide Number Placeholder 6">
            <a:extLst>
              <a:ext uri="{FF2B5EF4-FFF2-40B4-BE49-F238E27FC236}">
                <a16:creationId xmlns:a16="http://schemas.microsoft.com/office/drawing/2014/main" xmlns="" id="{63C3C18D-4C0D-4E56-AF84-2DEB58C210C2}"/>
              </a:ext>
            </a:extLst>
          </p:cNvPr>
          <p:cNvSpPr>
            <a:spLocks noGrp="1"/>
          </p:cNvSpPr>
          <p:nvPr>
            <p:ph type="sldNum" sz="quarter" idx="12"/>
          </p:nvPr>
        </p:nvSpPr>
        <p:spPr>
          <a:xfrm>
            <a:off x="8610600" y="6291033"/>
            <a:ext cx="2743200" cy="365125"/>
          </a:xfrm>
        </p:spPr>
        <p:txBody>
          <a:bodyPr/>
          <a:lstStyle/>
          <a:p>
            <a:fld id="{6A95A8AD-406F-4384-A524-AB1E886CA005}" type="slidenum">
              <a:rPr lang="en-US" smtClean="0"/>
              <a:pPr/>
              <a:t>‹#›</a:t>
            </a:fld>
            <a:endParaRPr lang="en-US" dirty="0"/>
          </a:p>
        </p:txBody>
      </p:sp>
    </p:spTree>
    <p:extLst>
      <p:ext uri="{BB962C8B-B14F-4D97-AF65-F5344CB8AC3E}">
        <p14:creationId xmlns:p14="http://schemas.microsoft.com/office/powerpoint/2010/main" val="2237802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162E0C-3BEC-4E31-B692-7E7A6BBD70B5}"/>
              </a:ext>
            </a:extLst>
          </p:cNvPr>
          <p:cNvSpPr>
            <a:spLocks noGrp="1"/>
          </p:cNvSpPr>
          <p:nvPr>
            <p:ph type="title"/>
          </p:nvPr>
        </p:nvSpPr>
        <p:spPr>
          <a:xfrm>
            <a:off x="839788" y="987424"/>
            <a:ext cx="3932237" cy="1307905"/>
          </a:xfrm>
        </p:spPr>
        <p:txBody>
          <a:bodyPr anchor="b">
            <a:normAutofit/>
          </a:bodyPr>
          <a:lstStyle>
            <a:lvl1pPr>
              <a:defRPr sz="3600" b="1">
                <a:latin typeface="Aparajita" panose="020B0604020202020204" pitchFamily="34" charset="0"/>
                <a:cs typeface="Aparajita"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36E8C85C-B1DC-482B-93BD-DF0E11ABC84D}"/>
              </a:ext>
            </a:extLst>
          </p:cNvPr>
          <p:cNvSpPr>
            <a:spLocks noGrp="1"/>
          </p:cNvSpPr>
          <p:nvPr>
            <p:ph idx="1"/>
          </p:nvPr>
        </p:nvSpPr>
        <p:spPr>
          <a:xfrm>
            <a:off x="5183188" y="1073020"/>
            <a:ext cx="6172200" cy="4788030"/>
          </a:xfrm>
        </p:spPr>
        <p:txBody>
          <a:bodyPr/>
          <a:lstStyle>
            <a:lvl1pPr>
              <a:defRPr sz="3200">
                <a:latin typeface="Kokila" panose="020B0604020202020204" pitchFamily="34" charset="0"/>
                <a:cs typeface="Kokila" panose="020B0604020202020204" pitchFamily="34" charset="0"/>
              </a:defRPr>
            </a:lvl1pPr>
            <a:lvl2pPr>
              <a:defRPr sz="2800">
                <a:latin typeface="Kokila" panose="020B0604020202020204" pitchFamily="34" charset="0"/>
                <a:cs typeface="Kokila" panose="020B0604020202020204" pitchFamily="34" charset="0"/>
              </a:defRPr>
            </a:lvl2pPr>
            <a:lvl3pPr>
              <a:defRPr sz="2400">
                <a:latin typeface="Kokila" panose="020B0604020202020204" pitchFamily="34" charset="0"/>
                <a:cs typeface="Kokila" panose="020B0604020202020204" pitchFamily="34" charset="0"/>
              </a:defRPr>
            </a:lvl3pPr>
            <a:lvl4pPr>
              <a:defRPr sz="2000">
                <a:latin typeface="Kokila" panose="020B0604020202020204" pitchFamily="34" charset="0"/>
                <a:cs typeface="Kokila" panose="020B0604020202020204" pitchFamily="34" charset="0"/>
              </a:defRPr>
            </a:lvl4pPr>
            <a:lvl5pPr>
              <a:defRPr sz="2000">
                <a:latin typeface="Kokila" panose="020B0604020202020204" pitchFamily="34" charset="0"/>
                <a:cs typeface="Kokila"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E09904D5-0EF7-425F-A1A0-F79019658BE5}"/>
              </a:ext>
            </a:extLst>
          </p:cNvPr>
          <p:cNvSpPr>
            <a:spLocks noGrp="1"/>
          </p:cNvSpPr>
          <p:nvPr>
            <p:ph type="body" sz="half" idx="2"/>
          </p:nvPr>
        </p:nvSpPr>
        <p:spPr>
          <a:xfrm>
            <a:off x="839788" y="2295330"/>
            <a:ext cx="3932237" cy="3573657"/>
          </a:xfrm>
        </p:spPr>
        <p:txBody>
          <a:bodyPr>
            <a:normAutofit/>
          </a:bodyPr>
          <a:lstStyle>
            <a:lvl1pPr marL="0" indent="0">
              <a:buNone/>
              <a:defRPr sz="2400">
                <a:latin typeface="Kokila" panose="020B0604020202020204" pitchFamily="34" charset="0"/>
                <a:cs typeface="Kokila"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Date Placeholder 4">
            <a:extLst>
              <a:ext uri="{FF2B5EF4-FFF2-40B4-BE49-F238E27FC236}">
                <a16:creationId xmlns:a16="http://schemas.microsoft.com/office/drawing/2014/main" xmlns="" id="{45A022F0-B72D-49B6-A994-6BAF1623725E}"/>
              </a:ext>
            </a:extLst>
          </p:cNvPr>
          <p:cNvSpPr>
            <a:spLocks noGrp="1"/>
          </p:cNvSpPr>
          <p:nvPr>
            <p:ph type="dt" sz="half" idx="10"/>
          </p:nvPr>
        </p:nvSpPr>
        <p:spPr>
          <a:xfrm>
            <a:off x="838200" y="6300364"/>
            <a:ext cx="2743200" cy="365125"/>
          </a:xfrm>
        </p:spPr>
        <p:txBody>
          <a:bodyPr/>
          <a:lstStyle/>
          <a:p>
            <a:fld id="{596C1EBA-153B-4D5E-88EB-0F19861F9670}" type="datetime1">
              <a:rPr lang="en-US" smtClean="0"/>
              <a:pPr/>
              <a:t>10/28/2022</a:t>
            </a:fld>
            <a:endParaRPr lang="en-US" dirty="0"/>
          </a:p>
        </p:txBody>
      </p:sp>
      <p:sp>
        <p:nvSpPr>
          <p:cNvPr id="12" name="Footer Placeholder 5">
            <a:extLst>
              <a:ext uri="{FF2B5EF4-FFF2-40B4-BE49-F238E27FC236}">
                <a16:creationId xmlns:a16="http://schemas.microsoft.com/office/drawing/2014/main" xmlns="" id="{048AA290-A500-41F4-A83B-C2271386201A}"/>
              </a:ext>
            </a:extLst>
          </p:cNvPr>
          <p:cNvSpPr>
            <a:spLocks noGrp="1"/>
          </p:cNvSpPr>
          <p:nvPr>
            <p:ph type="ftr" sz="quarter" idx="11"/>
          </p:nvPr>
        </p:nvSpPr>
        <p:spPr>
          <a:xfrm>
            <a:off x="4038600" y="6300364"/>
            <a:ext cx="4114800" cy="365125"/>
          </a:xfrm>
        </p:spPr>
        <p:txBody>
          <a:bodyPr/>
          <a:lstStyle/>
          <a:p>
            <a:endParaRPr lang="en-US" dirty="0"/>
          </a:p>
        </p:txBody>
      </p:sp>
      <p:sp>
        <p:nvSpPr>
          <p:cNvPr id="13" name="Slide Number Placeholder 6">
            <a:extLst>
              <a:ext uri="{FF2B5EF4-FFF2-40B4-BE49-F238E27FC236}">
                <a16:creationId xmlns:a16="http://schemas.microsoft.com/office/drawing/2014/main" xmlns="" id="{0643CC1C-F43E-45DF-849A-A678461A4C56}"/>
              </a:ext>
            </a:extLst>
          </p:cNvPr>
          <p:cNvSpPr>
            <a:spLocks noGrp="1"/>
          </p:cNvSpPr>
          <p:nvPr>
            <p:ph type="sldNum" sz="quarter" idx="12"/>
          </p:nvPr>
        </p:nvSpPr>
        <p:spPr>
          <a:xfrm>
            <a:off x="8610600" y="6300364"/>
            <a:ext cx="2743200" cy="365125"/>
          </a:xfrm>
        </p:spPr>
        <p:txBody>
          <a:bodyPr/>
          <a:lstStyle/>
          <a:p>
            <a:fld id="{6A95A8AD-406F-4384-A524-AB1E886CA005}" type="slidenum">
              <a:rPr lang="en-US" smtClean="0"/>
              <a:pPr/>
              <a:t>‹#›</a:t>
            </a:fld>
            <a:endParaRPr lang="en-US" dirty="0"/>
          </a:p>
        </p:txBody>
      </p:sp>
    </p:spTree>
    <p:extLst>
      <p:ext uri="{BB962C8B-B14F-4D97-AF65-F5344CB8AC3E}">
        <p14:creationId xmlns:p14="http://schemas.microsoft.com/office/powerpoint/2010/main" val="1471191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E2F375-1CA1-4020-83A4-3AF3E3F92884}"/>
              </a:ext>
            </a:extLst>
          </p:cNvPr>
          <p:cNvSpPr>
            <a:spLocks noGrp="1"/>
          </p:cNvSpPr>
          <p:nvPr>
            <p:ph type="title"/>
          </p:nvPr>
        </p:nvSpPr>
        <p:spPr>
          <a:xfrm>
            <a:off x="839788" y="1007710"/>
            <a:ext cx="3932237" cy="1600200"/>
          </a:xfrm>
        </p:spPr>
        <p:txBody>
          <a:bodyPr anchor="b"/>
          <a:lstStyle>
            <a:lvl1pPr>
              <a:defRPr sz="3200" b="1">
                <a:latin typeface="Aparajita" panose="020B0604020202020204" pitchFamily="34" charset="0"/>
                <a:cs typeface="Aparajita"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xmlns="" id="{479264C1-6D8F-49DD-A167-D0449FEA08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B2D33B5A-E937-41FD-9D5C-ADC5883FAB5C}"/>
              </a:ext>
            </a:extLst>
          </p:cNvPr>
          <p:cNvSpPr>
            <a:spLocks noGrp="1"/>
          </p:cNvSpPr>
          <p:nvPr>
            <p:ph type="body" sz="half" idx="2"/>
          </p:nvPr>
        </p:nvSpPr>
        <p:spPr>
          <a:xfrm>
            <a:off x="839788" y="2607910"/>
            <a:ext cx="3932237" cy="3261078"/>
          </a:xfrm>
        </p:spPr>
        <p:txBody>
          <a:bodyPr>
            <a:normAutofit/>
          </a:bodyPr>
          <a:lstStyle>
            <a:lvl1pPr marL="0" indent="0">
              <a:buNone/>
              <a:defRPr sz="2400">
                <a:latin typeface="Kokila" panose="020B0604020202020204" pitchFamily="34" charset="0"/>
                <a:cs typeface="Kokila"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Date Placeholder 4">
            <a:extLst>
              <a:ext uri="{FF2B5EF4-FFF2-40B4-BE49-F238E27FC236}">
                <a16:creationId xmlns:a16="http://schemas.microsoft.com/office/drawing/2014/main" xmlns="" id="{AAF8B237-4AAD-4AD2-9BE3-BAB3B74DDB49}"/>
              </a:ext>
            </a:extLst>
          </p:cNvPr>
          <p:cNvSpPr>
            <a:spLocks noGrp="1"/>
          </p:cNvSpPr>
          <p:nvPr>
            <p:ph type="dt" sz="half" idx="10"/>
          </p:nvPr>
        </p:nvSpPr>
        <p:spPr>
          <a:xfrm>
            <a:off x="838200" y="6300364"/>
            <a:ext cx="2743200" cy="365125"/>
          </a:xfrm>
        </p:spPr>
        <p:txBody>
          <a:bodyPr/>
          <a:lstStyle/>
          <a:p>
            <a:fld id="{596C1EBA-153B-4D5E-88EB-0F19861F9670}" type="datetime1">
              <a:rPr lang="en-US" smtClean="0"/>
              <a:pPr/>
              <a:t>10/28/2022</a:t>
            </a:fld>
            <a:endParaRPr lang="en-US" dirty="0"/>
          </a:p>
        </p:txBody>
      </p:sp>
      <p:sp>
        <p:nvSpPr>
          <p:cNvPr id="9" name="Footer Placeholder 5">
            <a:extLst>
              <a:ext uri="{FF2B5EF4-FFF2-40B4-BE49-F238E27FC236}">
                <a16:creationId xmlns:a16="http://schemas.microsoft.com/office/drawing/2014/main" xmlns="" id="{336C036F-8BAF-4C45-9270-77D0D48B8FD1}"/>
              </a:ext>
            </a:extLst>
          </p:cNvPr>
          <p:cNvSpPr>
            <a:spLocks noGrp="1"/>
          </p:cNvSpPr>
          <p:nvPr>
            <p:ph type="ftr" sz="quarter" idx="11"/>
          </p:nvPr>
        </p:nvSpPr>
        <p:spPr>
          <a:xfrm>
            <a:off x="4038600" y="6300364"/>
            <a:ext cx="4114800" cy="365125"/>
          </a:xfrm>
        </p:spPr>
        <p:txBody>
          <a:bodyPr/>
          <a:lstStyle/>
          <a:p>
            <a:endParaRPr lang="en-US" dirty="0"/>
          </a:p>
        </p:txBody>
      </p:sp>
      <p:sp>
        <p:nvSpPr>
          <p:cNvPr id="10" name="Slide Number Placeholder 6">
            <a:extLst>
              <a:ext uri="{FF2B5EF4-FFF2-40B4-BE49-F238E27FC236}">
                <a16:creationId xmlns:a16="http://schemas.microsoft.com/office/drawing/2014/main" xmlns="" id="{8B6AF2E5-F81F-4018-91E3-3EF1AF224F92}"/>
              </a:ext>
            </a:extLst>
          </p:cNvPr>
          <p:cNvSpPr>
            <a:spLocks noGrp="1"/>
          </p:cNvSpPr>
          <p:nvPr>
            <p:ph type="sldNum" sz="quarter" idx="12"/>
          </p:nvPr>
        </p:nvSpPr>
        <p:spPr>
          <a:xfrm>
            <a:off x="8610600" y="6300364"/>
            <a:ext cx="2743200" cy="365125"/>
          </a:xfrm>
        </p:spPr>
        <p:txBody>
          <a:bodyPr/>
          <a:lstStyle/>
          <a:p>
            <a:fld id="{6A95A8AD-406F-4384-A524-AB1E886CA005}" type="slidenum">
              <a:rPr lang="en-US" smtClean="0"/>
              <a:pPr/>
              <a:t>‹#›</a:t>
            </a:fld>
            <a:endParaRPr lang="en-US" dirty="0"/>
          </a:p>
        </p:txBody>
      </p:sp>
    </p:spTree>
    <p:extLst>
      <p:ext uri="{BB962C8B-B14F-4D97-AF65-F5344CB8AC3E}">
        <p14:creationId xmlns:p14="http://schemas.microsoft.com/office/powerpoint/2010/main" val="296844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D6A8854-1638-4326-814E-CCB722FE64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6288B7A-9E85-42EC-9B9D-4AEC092E7F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B55BB11-28F5-44C7-A525-2CF6846AB1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73177-76B3-406B-8B88-AF6BE41FF56D}" type="datetime1">
              <a:rPr lang="en-US" smtClean="0"/>
              <a:pPr/>
              <a:t>10/28/2022</a:t>
            </a:fld>
            <a:endParaRPr lang="en-US" dirty="0"/>
          </a:p>
        </p:txBody>
      </p:sp>
      <p:sp>
        <p:nvSpPr>
          <p:cNvPr id="5" name="Footer Placeholder 4">
            <a:extLst>
              <a:ext uri="{FF2B5EF4-FFF2-40B4-BE49-F238E27FC236}">
                <a16:creationId xmlns:a16="http://schemas.microsoft.com/office/drawing/2014/main" xmlns="" id="{A2F3C8BE-2E4C-4080-8B41-68E877F396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28524600-B9CA-40F7-A236-EEC445AAEF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5A8AD-406F-4384-A524-AB1E886CA005}" type="slidenum">
              <a:rPr lang="en-US" smtClean="0"/>
              <a:pPr/>
              <a:t>‹#›</a:t>
            </a:fld>
            <a:endParaRPr lang="en-US" dirty="0"/>
          </a:p>
        </p:txBody>
      </p:sp>
      <p:pic>
        <p:nvPicPr>
          <p:cNvPr id="7" name="Picture 6">
            <a:extLst>
              <a:ext uri="{FF2B5EF4-FFF2-40B4-BE49-F238E27FC236}">
                <a16:creationId xmlns:a16="http://schemas.microsoft.com/office/drawing/2014/main" xmlns="" id="{76BF2C65-3DC6-4CE7-BD1A-80FFDFCE3AA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Oval 8"/>
          <p:cNvSpPr/>
          <p:nvPr userDrawn="1"/>
        </p:nvSpPr>
        <p:spPr>
          <a:xfrm>
            <a:off x="543208" y="199177"/>
            <a:ext cx="724278" cy="7242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512px-New_Emblem_of_Nepal.svg.png"/>
          <p:cNvPicPr>
            <a:picLocks noChangeAspect="1"/>
          </p:cNvPicPr>
          <p:nvPr userDrawn="1"/>
        </p:nvPicPr>
        <p:blipFill>
          <a:blip r:embed="rId15" cstate="print"/>
          <a:stretch>
            <a:fillRect/>
          </a:stretch>
        </p:blipFill>
        <p:spPr>
          <a:xfrm>
            <a:off x="586464" y="283393"/>
            <a:ext cx="653861" cy="547864"/>
          </a:xfrm>
          <a:prstGeom prst="rect">
            <a:avLst/>
          </a:prstGeom>
        </p:spPr>
      </p:pic>
    </p:spTree>
    <p:extLst>
      <p:ext uri="{BB962C8B-B14F-4D97-AF65-F5344CB8AC3E}">
        <p14:creationId xmlns:p14="http://schemas.microsoft.com/office/powerpoint/2010/main" val="1098159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D6A8854-1638-4326-814E-CCB722FE64C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6288B7A-9E85-42EC-9B9D-4AEC092E7F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B55BB11-28F5-44C7-A525-2CF6846AB1C4}"/>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92973177-76B3-406B-8B88-AF6BE41FF56D}" type="datetime1">
              <a:rPr lang="en-US" smtClean="0">
                <a:solidFill>
                  <a:prstClr val="black">
                    <a:tint val="75000"/>
                  </a:prstClr>
                </a:solidFill>
                <a:cs typeface="Arial" charset="0"/>
              </a:rPr>
              <a:pPr defTabSz="685800"/>
              <a:t>10/28/2022</a:t>
            </a:fld>
            <a:endParaRPr lang="en-US" dirty="0">
              <a:solidFill>
                <a:prstClr val="black">
                  <a:tint val="75000"/>
                </a:prstClr>
              </a:solidFill>
              <a:cs typeface="Arial" charset="0"/>
            </a:endParaRPr>
          </a:p>
        </p:txBody>
      </p:sp>
      <p:sp>
        <p:nvSpPr>
          <p:cNvPr id="5" name="Footer Placeholder 4">
            <a:extLst>
              <a:ext uri="{FF2B5EF4-FFF2-40B4-BE49-F238E27FC236}">
                <a16:creationId xmlns:a16="http://schemas.microsoft.com/office/drawing/2014/main" xmlns="" id="{A2F3C8BE-2E4C-4080-8B41-68E877F3960A}"/>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dirty="0">
              <a:solidFill>
                <a:prstClr val="black">
                  <a:tint val="75000"/>
                </a:prstClr>
              </a:solidFill>
              <a:cs typeface="Arial" charset="0"/>
            </a:endParaRPr>
          </a:p>
        </p:txBody>
      </p:sp>
      <p:sp>
        <p:nvSpPr>
          <p:cNvPr id="6" name="Slide Number Placeholder 5">
            <a:extLst>
              <a:ext uri="{FF2B5EF4-FFF2-40B4-BE49-F238E27FC236}">
                <a16:creationId xmlns:a16="http://schemas.microsoft.com/office/drawing/2014/main" xmlns="" id="{28524600-B9CA-40F7-A236-EEC445AAEFF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6A95A8AD-406F-4384-A524-AB1E886CA005}" type="slidenum">
              <a:rPr lang="en-US" smtClean="0">
                <a:solidFill>
                  <a:prstClr val="black">
                    <a:tint val="75000"/>
                  </a:prstClr>
                </a:solidFill>
                <a:cs typeface="Arial" charset="0"/>
              </a:rPr>
              <a:pPr defTabSz="685800"/>
              <a:t>‹#›</a:t>
            </a:fld>
            <a:endParaRPr lang="en-US" dirty="0">
              <a:solidFill>
                <a:prstClr val="black">
                  <a:tint val="75000"/>
                </a:prstClr>
              </a:solidFill>
              <a:cs typeface="Arial" charset="0"/>
            </a:endParaRPr>
          </a:p>
        </p:txBody>
      </p:sp>
      <p:pic>
        <p:nvPicPr>
          <p:cNvPr id="7" name="Picture 6">
            <a:extLst>
              <a:ext uri="{FF2B5EF4-FFF2-40B4-BE49-F238E27FC236}">
                <a16:creationId xmlns:a16="http://schemas.microsoft.com/office/drawing/2014/main" xmlns="" id="{76BF2C65-3DC6-4CE7-BD1A-80FFDFCE3AA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Oval 8"/>
          <p:cNvSpPr/>
          <p:nvPr userDrawn="1"/>
        </p:nvSpPr>
        <p:spPr>
          <a:xfrm>
            <a:off x="543209" y="199177"/>
            <a:ext cx="724279" cy="7242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descr="512px-New_Emblem_of_Nepal.svg.png"/>
          <p:cNvPicPr>
            <a:picLocks noChangeAspect="1"/>
          </p:cNvPicPr>
          <p:nvPr userDrawn="1"/>
        </p:nvPicPr>
        <p:blipFill>
          <a:blip r:embed="rId14" cstate="print"/>
          <a:stretch>
            <a:fillRect/>
          </a:stretch>
        </p:blipFill>
        <p:spPr>
          <a:xfrm>
            <a:off x="586464" y="283393"/>
            <a:ext cx="653861" cy="547864"/>
          </a:xfrm>
          <a:prstGeom prst="rect">
            <a:avLst/>
          </a:prstGeom>
        </p:spPr>
      </p:pic>
    </p:spTree>
    <p:extLst>
      <p:ext uri="{BB962C8B-B14F-4D97-AF65-F5344CB8AC3E}">
        <p14:creationId xmlns:p14="http://schemas.microsoft.com/office/powerpoint/2010/main" val="320066618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67A5E59B-CEE7-4839-9949-6863C5643B61}"/>
              </a:ext>
            </a:extLst>
          </p:cNvPr>
          <p:cNvPicPr>
            <a:picLocks noChangeAspect="1" noChangeArrowheads="1"/>
          </p:cNvPicPr>
          <p:nvPr/>
        </p:nvPicPr>
        <p:blipFill rotWithShape="1">
          <a:blip r:embed="rId2" cstate="print">
            <a:alphaModFix/>
          </a:blip>
          <a:srcRect t="8225" r="18787" b="865"/>
          <a:stretch/>
        </p:blipFill>
        <p:spPr bwMode="auto">
          <a:xfrm>
            <a:off x="123044" y="925033"/>
            <a:ext cx="12068956" cy="5815910"/>
          </a:xfrm>
          <a:prstGeom prst="rect">
            <a:avLst/>
          </a:prstGeom>
          <a:ln>
            <a:noFill/>
          </a:ln>
          <a:effectLst>
            <a:softEdge rad="112500"/>
          </a:effectLst>
        </p:spPr>
      </p:pic>
      <p:sp>
        <p:nvSpPr>
          <p:cNvPr id="16" name="Freeform: Shape 15">
            <a:extLst>
              <a:ext uri="{FF2B5EF4-FFF2-40B4-BE49-F238E27FC236}">
                <a16:creationId xmlns:a16="http://schemas.microsoft.com/office/drawing/2014/main" xmlns="" id="{E862BE82-D00D-42C1-BF16-93AA37870C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xmlns="" id="{F6D92C2D-1D3D-4974-918C-06579FB354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47D5BC68-FA4A-4C37-BC4A-180FA35B59BC}"/>
              </a:ext>
            </a:extLst>
          </p:cNvPr>
          <p:cNvSpPr>
            <a:spLocks noGrp="1"/>
          </p:cNvSpPr>
          <p:nvPr>
            <p:ph idx="1"/>
          </p:nvPr>
        </p:nvSpPr>
        <p:spPr>
          <a:xfrm>
            <a:off x="454069" y="1126672"/>
            <a:ext cx="4701082" cy="2628900"/>
          </a:xfrm>
          <a:ln>
            <a:noFill/>
          </a:ln>
          <a:effectLst/>
          <a:scene3d>
            <a:camera prst="orthographicFront">
              <a:rot lat="0" lon="0" rev="0"/>
            </a:camera>
            <a:lightRig rig="glow" dir="t">
              <a:rot lat="0" lon="0" rev="14100000"/>
            </a:lightRig>
          </a:scene3d>
          <a:sp3d prstMaterial="softEdge">
            <a:bevelT w="127000" prst="artDeco"/>
          </a:sp3d>
        </p:spPr>
        <p:txBody>
          <a:bodyPr anchor="t">
            <a:normAutofit/>
          </a:bodyPr>
          <a:lstStyle/>
          <a:p>
            <a:pPr marL="0" indent="0" algn="ctr">
              <a:lnSpc>
                <a:spcPct val="150000"/>
              </a:lnSpc>
              <a:buNone/>
            </a:pPr>
            <a:r>
              <a:rPr lang="en-GB" sz="3600" b="1" dirty="0" err="1">
                <a:solidFill>
                  <a:srgbClr val="7030A0"/>
                </a:solidFill>
                <a:effectLst>
                  <a:outerShdw blurRad="38100" dist="38100" dir="2700000" algn="tl">
                    <a:srgbClr val="000000">
                      <a:alpha val="43137"/>
                    </a:srgbClr>
                  </a:outerShdw>
                </a:effectLst>
                <a:latin typeface="Preeti" pitchFamily="2" charset="0"/>
                <a:cs typeface="Kalimati" pitchFamily="2"/>
              </a:rPr>
              <a:t>मतदान</a:t>
            </a:r>
            <a:r>
              <a:rPr lang="en-GB" sz="3600" b="1" dirty="0">
                <a:solidFill>
                  <a:srgbClr val="7030A0"/>
                </a:solidFill>
                <a:effectLst>
                  <a:outerShdw blurRad="38100" dist="38100" dir="2700000" algn="tl">
                    <a:srgbClr val="000000">
                      <a:alpha val="43137"/>
                    </a:srgbClr>
                  </a:outerShdw>
                </a:effectLst>
                <a:latin typeface="Preeti" pitchFamily="2" charset="0"/>
                <a:cs typeface="Kalimati" pitchFamily="2"/>
              </a:rPr>
              <a:t> </a:t>
            </a:r>
            <a:r>
              <a:rPr lang="ne-NP" sz="3600" b="1" dirty="0" smtClean="0">
                <a:solidFill>
                  <a:srgbClr val="7030A0"/>
                </a:solidFill>
                <a:effectLst>
                  <a:outerShdw blurRad="38100" dist="38100" dir="2700000" algn="tl">
                    <a:srgbClr val="000000">
                      <a:alpha val="43137"/>
                    </a:srgbClr>
                  </a:outerShdw>
                </a:effectLst>
                <a:latin typeface="Preeti" pitchFamily="2" charset="0"/>
                <a:cs typeface="Kalimati" pitchFamily="2"/>
              </a:rPr>
              <a:t>पूर्वका व्यवस्थापकीय पक्ष</a:t>
            </a:r>
            <a:r>
              <a:rPr lang="ne-NP" sz="3600" b="1" dirty="0">
                <a:solidFill>
                  <a:srgbClr val="7030A0"/>
                </a:solidFill>
                <a:effectLst>
                  <a:outerShdw blurRad="38100" dist="38100" dir="2700000" algn="tl">
                    <a:srgbClr val="000000">
                      <a:alpha val="43137"/>
                    </a:srgbClr>
                  </a:outerShdw>
                </a:effectLst>
                <a:latin typeface="Preeti" pitchFamily="2" charset="0"/>
                <a:cs typeface="Kalimati" pitchFamily="2"/>
              </a:rPr>
              <a:t> </a:t>
            </a:r>
            <a:r>
              <a:rPr lang="ne-NP" sz="3600" b="1" dirty="0" smtClean="0">
                <a:solidFill>
                  <a:srgbClr val="7030A0"/>
                </a:solidFill>
                <a:effectLst>
                  <a:outerShdw blurRad="38100" dist="38100" dir="2700000" algn="tl">
                    <a:srgbClr val="000000">
                      <a:alpha val="43137"/>
                    </a:srgbClr>
                  </a:outerShdw>
                </a:effectLst>
                <a:latin typeface="Preeti" pitchFamily="2" charset="0"/>
                <a:cs typeface="Kalimati" pitchFamily="2"/>
              </a:rPr>
              <a:t>र मतदान प्रक्रिया</a:t>
            </a:r>
            <a:endParaRPr lang="en-US" sz="1100" b="1" dirty="0">
              <a:solidFill>
                <a:srgbClr val="7030A0"/>
              </a:solidFill>
              <a:effectLst>
                <a:outerShdw blurRad="38100" dist="38100" dir="2700000" algn="tl">
                  <a:srgbClr val="000000">
                    <a:alpha val="43137"/>
                  </a:srgbClr>
                </a:outerShdw>
              </a:effectLst>
              <a:latin typeface="Preeti" pitchFamily="2" charset="0"/>
              <a:cs typeface="Kalimati" pitchFamily="2"/>
            </a:endParaRPr>
          </a:p>
        </p:txBody>
      </p:sp>
    </p:spTree>
    <p:extLst>
      <p:ext uri="{BB962C8B-B14F-4D97-AF65-F5344CB8AC3E}">
        <p14:creationId xmlns:p14="http://schemas.microsoft.com/office/powerpoint/2010/main" val="3407243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1" y="1815430"/>
            <a:ext cx="10515601" cy="4161994"/>
          </a:xfrm>
        </p:spPr>
        <p:txBody>
          <a:bodyPr>
            <a:noAutofit/>
          </a:bodyPr>
          <a:lstStyle/>
          <a:p>
            <a:pPr algn="just">
              <a:spcBef>
                <a:spcPts val="600"/>
              </a:spcBef>
            </a:pPr>
            <a:r>
              <a:rPr lang="ne-NP" sz="2300" dirty="0" smtClean="0">
                <a:cs typeface="Kalimati" pitchFamily="2"/>
              </a:rPr>
              <a:t>प्रत्येक मतदान केन्द्रमा कम्तीमा ४ वटा मतपेटिका रहने,</a:t>
            </a:r>
          </a:p>
          <a:p>
            <a:pPr algn="just">
              <a:spcBef>
                <a:spcPts val="600"/>
              </a:spcBef>
            </a:pPr>
            <a:r>
              <a:rPr lang="ne-NP" sz="2300" dirty="0" smtClean="0">
                <a:cs typeface="Kalimati" pitchFamily="2"/>
              </a:rPr>
              <a:t>प्रतिनिधि सभा सदस्य निर्वाचन तर्फ पहिलो हुने निर्वाचित हुने निर्वाचन प्रणालीको लागि सेतो पृष्ठभूमिमा रातो रङको अक्षरले विवरण र १ लेखिएको स्टिकर टाँसिएको मतपेटिका,</a:t>
            </a:r>
          </a:p>
          <a:p>
            <a:pPr algn="just">
              <a:spcBef>
                <a:spcPts val="600"/>
              </a:spcBef>
            </a:pPr>
            <a:r>
              <a:rPr lang="ne-NP" sz="2300" dirty="0">
                <a:cs typeface="Kalimati" pitchFamily="2"/>
              </a:rPr>
              <a:t>प्रतिनिधि सभा सदस्य निर्वाचन </a:t>
            </a:r>
            <a:r>
              <a:rPr lang="ne-NP" sz="2300" dirty="0" smtClean="0">
                <a:cs typeface="Kalimati" pitchFamily="2"/>
              </a:rPr>
              <a:t>तर्फ समानुपातिक निर्वाचन प्रणालीको लागि कालो </a:t>
            </a:r>
            <a:r>
              <a:rPr lang="ne-NP" sz="2300" dirty="0">
                <a:cs typeface="Kalimati" pitchFamily="2"/>
              </a:rPr>
              <a:t>रङको अक्षरले विवरण र </a:t>
            </a:r>
            <a:r>
              <a:rPr lang="ne-NP" sz="2300" dirty="0" smtClean="0">
                <a:cs typeface="Kalimati" pitchFamily="2"/>
              </a:rPr>
              <a:t>२ </a:t>
            </a:r>
            <a:r>
              <a:rPr lang="ne-NP" sz="2300" dirty="0">
                <a:cs typeface="Kalimati" pitchFamily="2"/>
              </a:rPr>
              <a:t>लेखिएको स्टिकर टाँसिएको मतपेटिका</a:t>
            </a:r>
            <a:r>
              <a:rPr lang="ne-NP" sz="2300" dirty="0" smtClean="0">
                <a:cs typeface="Kalimati" pitchFamily="2"/>
              </a:rPr>
              <a:t>,</a:t>
            </a:r>
          </a:p>
          <a:p>
            <a:pPr algn="just">
              <a:spcBef>
                <a:spcPts val="600"/>
              </a:spcBef>
            </a:pPr>
            <a:r>
              <a:rPr lang="ne-NP" sz="2300" dirty="0" smtClean="0">
                <a:cs typeface="Kalimati" pitchFamily="2"/>
              </a:rPr>
              <a:t>प्रदेश </a:t>
            </a:r>
            <a:r>
              <a:rPr lang="ne-NP" sz="2300" dirty="0">
                <a:cs typeface="Kalimati" pitchFamily="2"/>
              </a:rPr>
              <a:t>सभा सदस्य निर्वाचन तर्फ पहिलो हुने निर्वाचित हुने निर्वाचन प्रणालीको लागि सेतो पृष्ठभूमिमा रातो रङको अक्षरले विवरण र </a:t>
            </a:r>
            <a:r>
              <a:rPr lang="ne-NP" sz="2300" dirty="0" smtClean="0">
                <a:cs typeface="Kalimati" pitchFamily="2"/>
              </a:rPr>
              <a:t>३ </a:t>
            </a:r>
            <a:r>
              <a:rPr lang="ne-NP" sz="2300" dirty="0">
                <a:cs typeface="Kalimati" pitchFamily="2"/>
              </a:rPr>
              <a:t>लेखिएको स्टिकर टाँसिएको मतपेटिका</a:t>
            </a:r>
            <a:r>
              <a:rPr lang="ne-NP" sz="2300" dirty="0" smtClean="0">
                <a:cs typeface="Kalimati" pitchFamily="2"/>
              </a:rPr>
              <a:t>,</a:t>
            </a:r>
          </a:p>
          <a:p>
            <a:pPr algn="just">
              <a:spcBef>
                <a:spcPts val="600"/>
              </a:spcBef>
            </a:pPr>
            <a:r>
              <a:rPr lang="ne-NP" sz="2300" dirty="0" smtClean="0">
                <a:cs typeface="Kalimati" pitchFamily="2"/>
              </a:rPr>
              <a:t>प्रदेश </a:t>
            </a:r>
            <a:r>
              <a:rPr lang="ne-NP" sz="2300" dirty="0">
                <a:cs typeface="Kalimati" pitchFamily="2"/>
              </a:rPr>
              <a:t>सभा सदस्य निर्वाचन तर्फ समानुपातिक निर्वाचन प्रणालीको लागि कालो रङको अक्षरले विवरण र </a:t>
            </a:r>
            <a:r>
              <a:rPr lang="ne-NP" sz="2300" dirty="0" smtClean="0">
                <a:cs typeface="Kalimati" pitchFamily="2"/>
              </a:rPr>
              <a:t>४ </a:t>
            </a:r>
            <a:r>
              <a:rPr lang="ne-NP" sz="2300" dirty="0">
                <a:cs typeface="Kalimati" pitchFamily="2"/>
              </a:rPr>
              <a:t>लेखिएको स्टिकर टाँसिएको मतपेटिका,</a:t>
            </a:r>
            <a:endParaRPr lang="en-US" sz="2300" dirty="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10/28/2022</a:t>
            </a:fld>
            <a:endParaRPr lang="en-US" dirty="0"/>
          </a:p>
        </p:txBody>
      </p:sp>
      <p:sp>
        <p:nvSpPr>
          <p:cNvPr id="4" name="Title 3"/>
          <p:cNvSpPr>
            <a:spLocks noGrp="1"/>
          </p:cNvSpPr>
          <p:nvPr>
            <p:ph type="title"/>
          </p:nvPr>
        </p:nvSpPr>
        <p:spPr/>
        <p:txBody>
          <a:bodyPr/>
          <a:lstStyle/>
          <a:p>
            <a:r>
              <a:rPr lang="ne-NP" dirty="0" smtClean="0">
                <a:cs typeface="Kalimati" pitchFamily="2"/>
              </a:rPr>
              <a:t>मतपेटिका</a:t>
            </a:r>
            <a:endParaRPr lang="en-US" dirty="0">
              <a:cs typeface="Kalimati" pitchFamily="2"/>
            </a:endParaRPr>
          </a:p>
        </p:txBody>
      </p:sp>
    </p:spTree>
    <p:extLst>
      <p:ext uri="{BB962C8B-B14F-4D97-AF65-F5344CB8AC3E}">
        <p14:creationId xmlns:p14="http://schemas.microsoft.com/office/powerpoint/2010/main" val="2896783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1" y="1815430"/>
            <a:ext cx="10515601" cy="4161994"/>
          </a:xfrm>
        </p:spPr>
        <p:txBody>
          <a:bodyPr>
            <a:noAutofit/>
          </a:bodyPr>
          <a:lstStyle/>
          <a:p>
            <a:pPr algn="just">
              <a:spcBef>
                <a:spcPts val="600"/>
              </a:spcBef>
            </a:pPr>
            <a:r>
              <a:rPr lang="ne-NP" sz="2300" dirty="0" smtClean="0">
                <a:cs typeface="Kalimati" pitchFamily="2"/>
              </a:rPr>
              <a:t>मतपेटिकाको बाहिरी भागमा रहेको सिरियल नम्बर मतदान अधिकृतले आफ्नो पोलबुकमा टिप्ने,</a:t>
            </a:r>
          </a:p>
          <a:p>
            <a:pPr algn="just">
              <a:spcBef>
                <a:spcPts val="600"/>
              </a:spcBef>
            </a:pPr>
            <a:r>
              <a:rPr lang="ne-NP" sz="2300" dirty="0" smtClean="0">
                <a:cs typeface="Kalimati" pitchFamily="2"/>
              </a:rPr>
              <a:t>थप मतपेटिका प्रयोग गर्नु परेमा मुचुल्का तयार गरी सम्बन्धित निर्वाचन प्रणालीको लागि प्रयोग भएको पहिलो मतपेटिकामा उल्लिखित नम्बरपछि क र थप</a:t>
            </a:r>
            <a:r>
              <a:rPr lang="en-US" sz="2300" dirty="0" smtClean="0">
                <a:cs typeface="Kalimati" pitchFamily="2"/>
              </a:rPr>
              <a:t> </a:t>
            </a:r>
            <a:r>
              <a:rPr lang="ne-NP" sz="2300" dirty="0" smtClean="0">
                <a:cs typeface="Kalimati" pitchFamily="2"/>
              </a:rPr>
              <a:t>गरिएको मतपेटिकामा नम्बरपछि ख लेख्ने,</a:t>
            </a:r>
          </a:p>
          <a:p>
            <a:pPr marL="0" indent="0" algn="just">
              <a:spcBef>
                <a:spcPts val="600"/>
              </a:spcBef>
              <a:buNone/>
            </a:pPr>
            <a:endParaRPr lang="en-US" sz="2300" dirty="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10/28/2022</a:t>
            </a:fld>
            <a:endParaRPr lang="en-US" dirty="0"/>
          </a:p>
        </p:txBody>
      </p:sp>
      <p:sp>
        <p:nvSpPr>
          <p:cNvPr id="4" name="Title 3"/>
          <p:cNvSpPr>
            <a:spLocks noGrp="1"/>
          </p:cNvSpPr>
          <p:nvPr>
            <p:ph type="title"/>
          </p:nvPr>
        </p:nvSpPr>
        <p:spPr/>
        <p:txBody>
          <a:bodyPr/>
          <a:lstStyle/>
          <a:p>
            <a:r>
              <a:rPr lang="ne-NP" dirty="0" smtClean="0">
                <a:cs typeface="Kalimati" pitchFamily="2"/>
              </a:rPr>
              <a:t>मतपेटिका</a:t>
            </a:r>
            <a:endParaRPr lang="en-US" dirty="0">
              <a:cs typeface="Kalimati" pitchFamily="2"/>
            </a:endParaRPr>
          </a:p>
        </p:txBody>
      </p:sp>
    </p:spTree>
    <p:extLst>
      <p:ext uri="{BB962C8B-B14F-4D97-AF65-F5344CB8AC3E}">
        <p14:creationId xmlns:p14="http://schemas.microsoft.com/office/powerpoint/2010/main" val="3397627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1" y="1815430"/>
            <a:ext cx="10515601" cy="4161994"/>
          </a:xfrm>
        </p:spPr>
        <p:txBody>
          <a:bodyPr>
            <a:noAutofit/>
          </a:bodyPr>
          <a:lstStyle/>
          <a:p>
            <a:pPr algn="just">
              <a:spcBef>
                <a:spcPts val="1200"/>
              </a:spcBef>
            </a:pPr>
            <a:r>
              <a:rPr lang="ne-NP" sz="2300" dirty="0" smtClean="0">
                <a:cs typeface="Kalimati" pitchFamily="2"/>
              </a:rPr>
              <a:t>मतदान </a:t>
            </a:r>
            <a:r>
              <a:rPr lang="ne-NP" sz="2300" dirty="0">
                <a:cs typeface="Kalimati" pitchFamily="2"/>
              </a:rPr>
              <a:t>सुरु हुनुभन्दा अघि </a:t>
            </a:r>
            <a:r>
              <a:rPr lang="ne-NP" sz="2300" dirty="0" smtClean="0">
                <a:cs typeface="Kalimati" pitchFamily="2"/>
              </a:rPr>
              <a:t>रित्तो मतपेटिका </a:t>
            </a:r>
            <a:r>
              <a:rPr lang="ne-NP" sz="2300" dirty="0">
                <a:cs typeface="Kalimati" pitchFamily="2"/>
              </a:rPr>
              <a:t>उम्मेदवार, निर्वाचन प्रतिनिधि वा मतदान प्रतिनिधिलाई देखाई सो </a:t>
            </a:r>
            <a:r>
              <a:rPr lang="ne-NP" sz="2300" dirty="0" smtClean="0">
                <a:cs typeface="Kalimati" pitchFamily="2"/>
              </a:rPr>
              <a:t>मतपेटिका दुरुस्त </a:t>
            </a:r>
            <a:r>
              <a:rPr lang="ne-NP" sz="2300" dirty="0">
                <a:cs typeface="Kalimati" pitchFamily="2"/>
              </a:rPr>
              <a:t>तथा रित्तो भए नभएको जाँच गरी मतपेटिकाको ढकनी (बिर्को) मा रहेको </a:t>
            </a:r>
            <a:r>
              <a:rPr lang="ne-NP" sz="2300" dirty="0" smtClean="0">
                <a:cs typeface="Kalimati" pitchFamily="2"/>
              </a:rPr>
              <a:t>मतपत्र खसाल्ने </a:t>
            </a:r>
            <a:r>
              <a:rPr lang="ne-NP" sz="2300" dirty="0">
                <a:cs typeface="Kalimati" pitchFamily="2"/>
              </a:rPr>
              <a:t>प्वाल मात्र खुला रहने गरी </a:t>
            </a:r>
            <a:r>
              <a:rPr lang="ne-NP" sz="2300" dirty="0" smtClean="0">
                <a:cs typeface="Kalimati" pitchFamily="2"/>
              </a:rPr>
              <a:t>मतपेटिका बन्द गर्ने,</a:t>
            </a:r>
          </a:p>
          <a:p>
            <a:pPr algn="just">
              <a:spcBef>
                <a:spcPts val="1200"/>
              </a:spcBef>
            </a:pPr>
            <a:r>
              <a:rPr lang="ne-NP" sz="2300" dirty="0" smtClean="0">
                <a:cs typeface="Kalimati" pitchFamily="2"/>
              </a:rPr>
              <a:t>मतपेटिका </a:t>
            </a:r>
            <a:r>
              <a:rPr lang="ne-NP" sz="2300" dirty="0">
                <a:cs typeface="Kalimati" pitchFamily="2"/>
              </a:rPr>
              <a:t>बन्द गर्दा उम्मेदवार, निर्वाचन प्रतिनिधि </a:t>
            </a:r>
            <a:r>
              <a:rPr lang="ne-NP" sz="2300" dirty="0" smtClean="0">
                <a:cs typeface="Kalimati" pitchFamily="2"/>
              </a:rPr>
              <a:t>वा मतदान </a:t>
            </a:r>
            <a:r>
              <a:rPr lang="ne-NP" sz="2300" dirty="0">
                <a:cs typeface="Kalimati" pitchFamily="2"/>
              </a:rPr>
              <a:t>प्रतिनिधिको रोहबरमा आयोगले उपलब्ध गराएको सुरक्षणसिल </a:t>
            </a:r>
            <a:r>
              <a:rPr lang="ne-NP" sz="2300" dirty="0" smtClean="0">
                <a:cs typeface="Kalimati" pitchFamily="2"/>
              </a:rPr>
              <a:t>लगाउनु पर्ने,</a:t>
            </a:r>
          </a:p>
          <a:p>
            <a:pPr algn="just">
              <a:spcBef>
                <a:spcPts val="1200"/>
              </a:spcBef>
            </a:pPr>
            <a:r>
              <a:rPr lang="ne-NP" sz="2300" dirty="0" smtClean="0">
                <a:cs typeface="Kalimati" pitchFamily="2"/>
              </a:rPr>
              <a:t>मतपेटिका </a:t>
            </a:r>
            <a:r>
              <a:rPr lang="ne-NP" sz="2300" dirty="0">
                <a:cs typeface="Kalimati" pitchFamily="2"/>
              </a:rPr>
              <a:t>बन्द गर्दा </a:t>
            </a:r>
            <a:r>
              <a:rPr lang="ne-NP" sz="2300" dirty="0" smtClean="0">
                <a:cs typeface="Kalimati" pitchFamily="2"/>
              </a:rPr>
              <a:t>मतदान निर्देशिकाको अनुसूची–१२ </a:t>
            </a:r>
            <a:r>
              <a:rPr lang="ne-NP" sz="2300" dirty="0">
                <a:cs typeface="Kalimati" pitchFamily="2"/>
              </a:rPr>
              <a:t>बमोजिमको मुचुल्का </a:t>
            </a:r>
            <a:r>
              <a:rPr lang="ne-NP" sz="2300" dirty="0" smtClean="0">
                <a:cs typeface="Kalimati" pitchFamily="2"/>
              </a:rPr>
              <a:t>गरी सो </a:t>
            </a:r>
            <a:r>
              <a:rPr lang="ne-NP" sz="2300" dirty="0">
                <a:cs typeface="Kalimati" pitchFamily="2"/>
              </a:rPr>
              <a:t>मुचुल्कामा सुरक्षणसिलमा उल्लेख भएको सुरक्षणसिल नम्बर समेत उल्लेख </a:t>
            </a:r>
            <a:r>
              <a:rPr lang="ne-NP" sz="2300" dirty="0" smtClean="0">
                <a:cs typeface="Kalimati" pitchFamily="2"/>
              </a:rPr>
              <a:t>गर्नुपर्ने,</a:t>
            </a:r>
          </a:p>
          <a:p>
            <a:pPr algn="just">
              <a:spcBef>
                <a:spcPts val="1200"/>
              </a:spcBef>
            </a:pPr>
            <a:r>
              <a:rPr lang="ne-NP" sz="2300" dirty="0" smtClean="0">
                <a:cs typeface="Kalimati" pitchFamily="2"/>
              </a:rPr>
              <a:t>मतपेटिका </a:t>
            </a:r>
            <a:r>
              <a:rPr lang="ne-NP" sz="2300" dirty="0">
                <a:cs typeface="Kalimati" pitchFamily="2"/>
              </a:rPr>
              <a:t>बन्द गर्दा प्रयोग भएका सुरक्षणसिलका </a:t>
            </a:r>
            <a:r>
              <a:rPr lang="ne-NP" sz="2300" dirty="0" smtClean="0">
                <a:cs typeface="Kalimati" pitchFamily="2"/>
              </a:rPr>
              <a:t>नम्बरहरू मतदान </a:t>
            </a:r>
            <a:r>
              <a:rPr lang="ne-NP" sz="2300" dirty="0">
                <a:cs typeface="Kalimati" pitchFamily="2"/>
              </a:rPr>
              <a:t>अधिकृतले आफ्नो पोलबुकमा टिपोट </a:t>
            </a:r>
            <a:r>
              <a:rPr lang="ne-NP" sz="2300" dirty="0" smtClean="0">
                <a:cs typeface="Kalimati" pitchFamily="2"/>
              </a:rPr>
              <a:t>गर्नुपर्ने ।</a:t>
            </a:r>
            <a:endParaRPr lang="ne-NP" sz="2300" dirty="0">
              <a:cs typeface="Kalimati" pitchFamily="2"/>
            </a:endParaRPr>
          </a:p>
          <a:p>
            <a:pPr marL="0" indent="0" algn="just">
              <a:spcBef>
                <a:spcPts val="1200"/>
              </a:spcBef>
              <a:buNone/>
            </a:pPr>
            <a:endParaRPr lang="en-US" sz="2300" dirty="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10/28/2022</a:t>
            </a:fld>
            <a:endParaRPr lang="en-US" dirty="0"/>
          </a:p>
        </p:txBody>
      </p:sp>
      <p:sp>
        <p:nvSpPr>
          <p:cNvPr id="4" name="Title 3"/>
          <p:cNvSpPr>
            <a:spLocks noGrp="1"/>
          </p:cNvSpPr>
          <p:nvPr>
            <p:ph type="title"/>
          </p:nvPr>
        </p:nvSpPr>
        <p:spPr/>
        <p:txBody>
          <a:bodyPr/>
          <a:lstStyle/>
          <a:p>
            <a:r>
              <a:rPr lang="ne-NP" dirty="0" smtClean="0">
                <a:cs typeface="Kalimati" pitchFamily="2"/>
              </a:rPr>
              <a:t>रित्तो मतपेटिका बन्द गर्ने</a:t>
            </a:r>
            <a:endParaRPr lang="en-US" dirty="0">
              <a:cs typeface="Kalimati" pitchFamily="2"/>
            </a:endParaRPr>
          </a:p>
        </p:txBody>
      </p:sp>
    </p:spTree>
    <p:extLst>
      <p:ext uri="{BB962C8B-B14F-4D97-AF65-F5344CB8AC3E}">
        <p14:creationId xmlns:p14="http://schemas.microsoft.com/office/powerpoint/2010/main" val="1327447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1" y="1815430"/>
            <a:ext cx="10515601" cy="4161994"/>
          </a:xfrm>
        </p:spPr>
        <p:txBody>
          <a:bodyPr>
            <a:noAutofit/>
          </a:bodyPr>
          <a:lstStyle/>
          <a:p>
            <a:pPr algn="just">
              <a:lnSpc>
                <a:spcPts val="3300"/>
              </a:lnSpc>
              <a:spcBef>
                <a:spcPts val="1200"/>
              </a:spcBef>
            </a:pPr>
            <a:r>
              <a:rPr lang="ne-NP" sz="2300" dirty="0">
                <a:cs typeface="Kalimati" pitchFamily="2"/>
              </a:rPr>
              <a:t>मतदान </a:t>
            </a:r>
            <a:r>
              <a:rPr lang="ne-NP" sz="2300" dirty="0" smtClean="0">
                <a:cs typeface="Kalimati" pitchFamily="2"/>
              </a:rPr>
              <a:t>अधिकृतले मतदानको </a:t>
            </a:r>
            <a:r>
              <a:rPr lang="ne-NP" sz="2300" dirty="0">
                <a:cs typeface="Kalimati" pitchFamily="2"/>
              </a:rPr>
              <a:t>कार्य शुरु हुनु अघि उम्मेदवार, निर्वाचन प्रतिनिधि वा मतदान </a:t>
            </a:r>
            <a:r>
              <a:rPr lang="ne-NP" sz="2300" dirty="0" smtClean="0">
                <a:cs typeface="Kalimati" pitchFamily="2"/>
              </a:rPr>
              <a:t>प्रतिनिधिको रोहबरमा </a:t>
            </a:r>
            <a:r>
              <a:rPr lang="ne-NP" sz="2300" dirty="0">
                <a:cs typeface="Kalimati" pitchFamily="2"/>
              </a:rPr>
              <a:t>स्वस्तिक छाप जाँच गरी अनुसूची–१३ बमोजिमको मुचुल्का तयार </a:t>
            </a:r>
            <a:r>
              <a:rPr lang="ne-NP" sz="2300" dirty="0" smtClean="0">
                <a:cs typeface="Kalimati" pitchFamily="2"/>
              </a:rPr>
              <a:t>गर्नुपर्ने,</a:t>
            </a:r>
          </a:p>
          <a:p>
            <a:pPr algn="just">
              <a:lnSpc>
                <a:spcPts val="3300"/>
              </a:lnSpc>
              <a:spcBef>
                <a:spcPts val="1200"/>
              </a:spcBef>
            </a:pPr>
            <a:r>
              <a:rPr lang="ne-NP" sz="2300" dirty="0" smtClean="0">
                <a:cs typeface="Kalimati" pitchFamily="2"/>
              </a:rPr>
              <a:t>मतदान </a:t>
            </a:r>
            <a:r>
              <a:rPr lang="ne-NP" sz="2300" dirty="0">
                <a:cs typeface="Kalimati" pitchFamily="2"/>
              </a:rPr>
              <a:t>शुरु हुनुभन्दा अघि मतदान अधिकृतले सो मतदान केन्द्रमा </a:t>
            </a:r>
            <a:r>
              <a:rPr lang="ne-NP" sz="2300" dirty="0" smtClean="0">
                <a:cs typeface="Kalimati" pitchFamily="2"/>
              </a:rPr>
              <a:t>उपस्थित उम्मेदवार</a:t>
            </a:r>
            <a:r>
              <a:rPr lang="ne-NP" sz="2300" dirty="0">
                <a:cs typeface="Kalimati" pitchFamily="2"/>
              </a:rPr>
              <a:t>, निर्वाचन प्रतिनिधि वा मतदान प्रतिनिधिको रोहबरमा मतपत्रको सिलबन्दी </a:t>
            </a:r>
            <a:r>
              <a:rPr lang="ne-NP" sz="2300" dirty="0" smtClean="0">
                <a:cs typeface="Kalimati" pitchFamily="2"/>
              </a:rPr>
              <a:t>प्याकेट खोली </a:t>
            </a:r>
            <a:r>
              <a:rPr lang="ne-NP" sz="2300" dirty="0">
                <a:cs typeface="Kalimati" pitchFamily="2"/>
              </a:rPr>
              <a:t>अनुसूची–१४ बमोजिमको मुचुल्का </a:t>
            </a:r>
            <a:r>
              <a:rPr lang="ne-NP" sz="2300" dirty="0" smtClean="0">
                <a:cs typeface="Kalimati" pitchFamily="2"/>
              </a:rPr>
              <a:t>गर्नुपर्ने</a:t>
            </a:r>
            <a:r>
              <a:rPr lang="ne-NP" sz="2300" dirty="0">
                <a:cs typeface="Kalimati" pitchFamily="2"/>
              </a:rPr>
              <a:t> </a:t>
            </a:r>
            <a:r>
              <a:rPr lang="ne-NP" sz="2300" dirty="0" smtClean="0">
                <a:cs typeface="Kalimati" pitchFamily="2"/>
              </a:rPr>
              <a:t>।</a:t>
            </a:r>
          </a:p>
        </p:txBody>
      </p:sp>
      <p:sp>
        <p:nvSpPr>
          <p:cNvPr id="3" name="Date Placeholder 2"/>
          <p:cNvSpPr>
            <a:spLocks noGrp="1"/>
          </p:cNvSpPr>
          <p:nvPr>
            <p:ph type="dt" sz="half" idx="10"/>
          </p:nvPr>
        </p:nvSpPr>
        <p:spPr/>
        <p:txBody>
          <a:bodyPr/>
          <a:lstStyle/>
          <a:p>
            <a:fld id="{C559E24E-2949-4E5A-9D3F-743A5AD16107}" type="datetime1">
              <a:rPr lang="en-US" smtClean="0"/>
              <a:pPr/>
              <a:t>10/28/2022</a:t>
            </a:fld>
            <a:endParaRPr lang="en-US" dirty="0"/>
          </a:p>
        </p:txBody>
      </p:sp>
      <p:sp>
        <p:nvSpPr>
          <p:cNvPr id="4" name="Title 3"/>
          <p:cNvSpPr>
            <a:spLocks noGrp="1"/>
          </p:cNvSpPr>
          <p:nvPr>
            <p:ph type="title"/>
          </p:nvPr>
        </p:nvSpPr>
        <p:spPr/>
        <p:txBody>
          <a:bodyPr>
            <a:noAutofit/>
          </a:bodyPr>
          <a:lstStyle/>
          <a:p>
            <a:r>
              <a:rPr lang="ne-NP" sz="3200" dirty="0" smtClean="0">
                <a:cs typeface="Kalimati" pitchFamily="2"/>
              </a:rPr>
              <a:t>स्वस्तिक छाप जाँच गर्ने र मतपत्रको सिलबन्दी प्याकेट खोल्ने</a:t>
            </a:r>
            <a:endParaRPr lang="en-US" sz="3200" dirty="0">
              <a:cs typeface="Kalimati" pitchFamily="2"/>
            </a:endParaRPr>
          </a:p>
        </p:txBody>
      </p:sp>
    </p:spTree>
    <p:extLst>
      <p:ext uri="{BB962C8B-B14F-4D97-AF65-F5344CB8AC3E}">
        <p14:creationId xmlns:p14="http://schemas.microsoft.com/office/powerpoint/2010/main" val="2846933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59E24E-2949-4E5A-9D3F-743A5AD16107}" type="datetime1">
              <a:rPr lang="en-US" smtClean="0"/>
              <a:pPr/>
              <a:t>10/28/2022</a:t>
            </a:fld>
            <a:endParaRPr lang="en-US" dirty="0"/>
          </a:p>
        </p:txBody>
      </p:sp>
      <p:sp>
        <p:nvSpPr>
          <p:cNvPr id="4" name="Title 3"/>
          <p:cNvSpPr>
            <a:spLocks noGrp="1"/>
          </p:cNvSpPr>
          <p:nvPr>
            <p:ph type="title"/>
          </p:nvPr>
        </p:nvSpPr>
        <p:spPr>
          <a:xfrm>
            <a:off x="717323" y="2498272"/>
            <a:ext cx="10515600" cy="1189174"/>
          </a:xfrm>
        </p:spPr>
        <p:txBody>
          <a:bodyPr>
            <a:noAutofit/>
          </a:bodyPr>
          <a:lstStyle/>
          <a:p>
            <a:pPr algn="ctr"/>
            <a:r>
              <a:rPr lang="ne-NP" dirty="0" smtClean="0">
                <a:cs typeface="Kalimati" pitchFamily="2"/>
              </a:rPr>
              <a:t>मतदान</a:t>
            </a:r>
            <a:endParaRPr lang="en-US" dirty="0">
              <a:cs typeface="Kalimati" pitchFamily="2"/>
            </a:endParaRPr>
          </a:p>
        </p:txBody>
      </p:sp>
    </p:spTree>
    <p:extLst>
      <p:ext uri="{BB962C8B-B14F-4D97-AF65-F5344CB8AC3E}">
        <p14:creationId xmlns:p14="http://schemas.microsoft.com/office/powerpoint/2010/main" val="1169760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7380" y="2060358"/>
            <a:ext cx="10515601" cy="2879034"/>
          </a:xfrm>
        </p:spPr>
        <p:txBody>
          <a:bodyPr>
            <a:noAutofit/>
          </a:bodyPr>
          <a:lstStyle/>
          <a:p>
            <a:pPr algn="just">
              <a:lnSpc>
                <a:spcPts val="3300"/>
              </a:lnSpc>
              <a:spcBef>
                <a:spcPts val="1200"/>
              </a:spcBef>
            </a:pPr>
            <a:r>
              <a:rPr lang="ne-NP" sz="2300" dirty="0" smtClean="0">
                <a:cs typeface="Kalimati" pitchFamily="2"/>
              </a:rPr>
              <a:t>मतदान </a:t>
            </a:r>
            <a:r>
              <a:rPr lang="ne-NP" sz="2300" dirty="0">
                <a:cs typeface="Kalimati" pitchFamily="2"/>
              </a:rPr>
              <a:t>केन्द्रमा उपस्थित उम्मेदवार, निर्वाचन प्रतिनिधि </a:t>
            </a:r>
            <a:r>
              <a:rPr lang="ne-NP" sz="2300" dirty="0" smtClean="0">
                <a:cs typeface="Kalimati" pitchFamily="2"/>
              </a:rPr>
              <a:t>वा मतदान </a:t>
            </a:r>
            <a:r>
              <a:rPr lang="ne-NP" sz="2300" dirty="0">
                <a:cs typeface="Kalimati" pitchFamily="2"/>
              </a:rPr>
              <a:t>प्रतिनिधिको रोहबरमा मतदान प्रारम्भ भएको भनी </a:t>
            </a:r>
            <a:r>
              <a:rPr lang="ne-NP" sz="2300" dirty="0" smtClean="0">
                <a:cs typeface="Kalimati" pitchFamily="2"/>
              </a:rPr>
              <a:t>मतदान निर्देशिकाको अनुसूची–१५ </a:t>
            </a:r>
            <a:r>
              <a:rPr lang="ne-NP" sz="2300" dirty="0">
                <a:cs typeface="Kalimati" pitchFamily="2"/>
              </a:rPr>
              <a:t>बमोजिमको </a:t>
            </a:r>
            <a:r>
              <a:rPr lang="ne-NP" sz="2300" dirty="0" smtClean="0">
                <a:cs typeface="Kalimati" pitchFamily="2"/>
              </a:rPr>
              <a:t>मुचुल्का गर्ने ।</a:t>
            </a:r>
            <a:endParaRPr lang="ne-NP" sz="2300" dirty="0">
              <a:cs typeface="Kalimati" pitchFamily="2"/>
            </a:endParaRPr>
          </a:p>
          <a:p>
            <a:pPr algn="just">
              <a:lnSpc>
                <a:spcPts val="3300"/>
              </a:lnSpc>
              <a:spcBef>
                <a:spcPts val="1200"/>
              </a:spcBef>
            </a:pPr>
            <a:endParaRPr lang="ne-NP" sz="2300" dirty="0" smtClean="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10/28/2022</a:t>
            </a:fld>
            <a:endParaRPr lang="en-US" dirty="0"/>
          </a:p>
        </p:txBody>
      </p:sp>
      <p:sp>
        <p:nvSpPr>
          <p:cNvPr id="4" name="Title 3"/>
          <p:cNvSpPr>
            <a:spLocks noGrp="1"/>
          </p:cNvSpPr>
          <p:nvPr>
            <p:ph type="title"/>
          </p:nvPr>
        </p:nvSpPr>
        <p:spPr/>
        <p:txBody>
          <a:bodyPr>
            <a:noAutofit/>
          </a:bodyPr>
          <a:lstStyle/>
          <a:p>
            <a:r>
              <a:rPr lang="ne-NP" sz="3200" dirty="0" smtClean="0">
                <a:cs typeface="Kalimati" pitchFamily="2"/>
              </a:rPr>
              <a:t>मतदान प्रारम्भ</a:t>
            </a:r>
            <a:endParaRPr lang="en-US" sz="3200" dirty="0">
              <a:cs typeface="Kalimati" pitchFamily="2"/>
            </a:endParaRPr>
          </a:p>
        </p:txBody>
      </p:sp>
    </p:spTree>
    <p:extLst>
      <p:ext uri="{BB962C8B-B14F-4D97-AF65-F5344CB8AC3E}">
        <p14:creationId xmlns:p14="http://schemas.microsoft.com/office/powerpoint/2010/main" val="2614001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7380" y="2060358"/>
            <a:ext cx="10515601" cy="2879034"/>
          </a:xfrm>
        </p:spPr>
        <p:txBody>
          <a:bodyPr>
            <a:noAutofit/>
          </a:bodyPr>
          <a:lstStyle/>
          <a:p>
            <a:pPr algn="just">
              <a:lnSpc>
                <a:spcPts val="3300"/>
              </a:lnSpc>
              <a:spcBef>
                <a:spcPts val="1200"/>
              </a:spcBef>
            </a:pPr>
            <a:r>
              <a:rPr lang="ne-NP" sz="2300" dirty="0" smtClean="0">
                <a:cs typeface="Kalimati" pitchFamily="2"/>
              </a:rPr>
              <a:t>कर्मचारीले मतदान केन्द्रमा प्रवेश गरेको मतदाताको मतदाता परिचयपत्र वा आयोगले तोकेको परिचयपत्र हेरी निजको मतदाता नामावली जाँच गर्ने,</a:t>
            </a:r>
          </a:p>
          <a:p>
            <a:pPr algn="just">
              <a:lnSpc>
                <a:spcPts val="3300"/>
              </a:lnSpc>
              <a:spcBef>
                <a:spcPts val="1200"/>
              </a:spcBef>
            </a:pPr>
            <a:r>
              <a:rPr lang="ne-NP" sz="2300" dirty="0" smtClean="0">
                <a:cs typeface="Kalimati" pitchFamily="2"/>
              </a:rPr>
              <a:t>जाँच गर्दा मतदाता नामावलीमा नाम भएको व्यक्ति निज नै हो भन्ने भएमा निजलाई मतदान प्रक्रियामा अगाडि बढ्न दिने र मतदाता नामावलीमा निजको नाम अगाडि रेजा </a:t>
            </a:r>
            <a:r>
              <a:rPr lang="ne-NP" sz="2300" dirty="0" smtClean="0">
                <a:cs typeface="Kalimati"/>
                <a:sym typeface="Webdings"/>
              </a:rPr>
              <a:t>(</a:t>
            </a:r>
            <a:r>
              <a:rPr lang="ne-NP" sz="2300" dirty="0">
                <a:cs typeface="Kalimati" pitchFamily="2"/>
                <a:sym typeface="Webdings"/>
              </a:rPr>
              <a:t></a:t>
            </a:r>
            <a:r>
              <a:rPr lang="ne-NP" sz="2300" dirty="0" smtClean="0">
                <a:cs typeface="Kalimati"/>
                <a:sym typeface="Webdings"/>
              </a:rPr>
              <a:t>)</a:t>
            </a:r>
            <a:r>
              <a:rPr lang="ne-NP" sz="2300" dirty="0" smtClean="0">
                <a:cs typeface="Kalimati" pitchFamily="2"/>
              </a:rPr>
              <a:t> चिन्ह लगाउने ।</a:t>
            </a:r>
            <a:endParaRPr lang="ne-NP" sz="2300" dirty="0">
              <a:cs typeface="Kalimati" pitchFamily="2"/>
            </a:endParaRPr>
          </a:p>
          <a:p>
            <a:pPr algn="just">
              <a:lnSpc>
                <a:spcPts val="3300"/>
              </a:lnSpc>
              <a:spcBef>
                <a:spcPts val="1200"/>
              </a:spcBef>
            </a:pPr>
            <a:endParaRPr lang="ne-NP" sz="2300" dirty="0" smtClean="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10/28/2022</a:t>
            </a:fld>
            <a:endParaRPr lang="en-US" dirty="0"/>
          </a:p>
        </p:txBody>
      </p:sp>
      <p:sp>
        <p:nvSpPr>
          <p:cNvPr id="4" name="Title 3"/>
          <p:cNvSpPr>
            <a:spLocks noGrp="1"/>
          </p:cNvSpPr>
          <p:nvPr>
            <p:ph type="title"/>
          </p:nvPr>
        </p:nvSpPr>
        <p:spPr/>
        <p:txBody>
          <a:bodyPr>
            <a:noAutofit/>
          </a:bodyPr>
          <a:lstStyle/>
          <a:p>
            <a:r>
              <a:rPr lang="ne-NP" sz="3200" dirty="0" smtClean="0">
                <a:cs typeface="Kalimati" pitchFamily="2"/>
              </a:rPr>
              <a:t>मतदाताको नाम जाँच गरी रुजु गर्ने</a:t>
            </a:r>
            <a:endParaRPr lang="en-US" sz="3200" dirty="0">
              <a:cs typeface="Kalimati" pitchFamily="2"/>
            </a:endParaRPr>
          </a:p>
        </p:txBody>
      </p:sp>
    </p:spTree>
    <p:extLst>
      <p:ext uri="{BB962C8B-B14F-4D97-AF65-F5344CB8AC3E}">
        <p14:creationId xmlns:p14="http://schemas.microsoft.com/office/powerpoint/2010/main" val="177364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7380" y="1853293"/>
            <a:ext cx="10515601" cy="4131128"/>
          </a:xfrm>
        </p:spPr>
        <p:txBody>
          <a:bodyPr>
            <a:noAutofit/>
          </a:bodyPr>
          <a:lstStyle/>
          <a:p>
            <a:pPr algn="just">
              <a:spcBef>
                <a:spcPts val="600"/>
              </a:spcBef>
            </a:pPr>
            <a:r>
              <a:rPr lang="ne-NP" sz="2200" dirty="0" smtClean="0">
                <a:cs typeface="Kalimati" pitchFamily="2"/>
              </a:rPr>
              <a:t>महिला स्वयंसेवकले मतदाताको लैङ्गिक सङ्ख्यात्मक विवरणको लागि अनुसूची १७ बमोजिमको फारममा आवश्यकता अनुसार महिला, पुरुष वा अन्यमा रेजा लगाउने,</a:t>
            </a:r>
          </a:p>
          <a:p>
            <a:pPr algn="just">
              <a:spcBef>
                <a:spcPts val="600"/>
              </a:spcBef>
            </a:pPr>
            <a:r>
              <a:rPr lang="ne-NP" sz="2200" dirty="0" smtClean="0">
                <a:cs typeface="Kalimati" pitchFamily="2"/>
              </a:rPr>
              <a:t>मतदाताको बायाँ हातको बुढी औँलामा नङ र मासुको जोर्नीमा नमेटिने मसी भएको मार्करले चिनो लगाउने,</a:t>
            </a:r>
          </a:p>
          <a:p>
            <a:pPr algn="just">
              <a:spcBef>
                <a:spcPts val="600"/>
              </a:spcBef>
            </a:pPr>
            <a:r>
              <a:rPr lang="ne-NP" sz="2200" dirty="0" smtClean="0">
                <a:cs typeface="Kalimati" pitchFamily="2"/>
              </a:rPr>
              <a:t>मतदाताको </a:t>
            </a:r>
            <a:r>
              <a:rPr lang="ne-NP" sz="2200" dirty="0">
                <a:cs typeface="Kalimati" pitchFamily="2"/>
              </a:rPr>
              <a:t>बायाँ हातको बूढी औँला नभएमा दायाँ </a:t>
            </a:r>
            <a:r>
              <a:rPr lang="ne-NP" sz="2200" dirty="0" smtClean="0">
                <a:cs typeface="Kalimati" pitchFamily="2"/>
              </a:rPr>
              <a:t>हातको बुढी औँलामा, दायाँ </a:t>
            </a:r>
            <a:r>
              <a:rPr lang="ne-NP" sz="2200" dirty="0">
                <a:cs typeface="Kalimati" pitchFamily="2"/>
              </a:rPr>
              <a:t>हातको </a:t>
            </a:r>
            <a:r>
              <a:rPr lang="ne-NP" sz="2200" dirty="0" smtClean="0">
                <a:cs typeface="Kalimati" pitchFamily="2"/>
              </a:rPr>
              <a:t>बुढी </a:t>
            </a:r>
            <a:r>
              <a:rPr lang="ne-NP" sz="2200" dirty="0">
                <a:cs typeface="Kalimati" pitchFamily="2"/>
              </a:rPr>
              <a:t>औँला नभएमा बायाँ हातको </a:t>
            </a:r>
            <a:r>
              <a:rPr lang="ne-NP" sz="2200" dirty="0" smtClean="0">
                <a:cs typeface="Kalimati" pitchFamily="2"/>
              </a:rPr>
              <a:t>चोर, माझी</a:t>
            </a:r>
            <a:r>
              <a:rPr lang="ne-NP" sz="2200" dirty="0">
                <a:cs typeface="Kalimati" pitchFamily="2"/>
              </a:rPr>
              <a:t>, साइली र कान्छी औँलामध्ये जुन औँला ठिक छ क्रमशः ती मध्येको एक </a:t>
            </a:r>
            <a:r>
              <a:rPr lang="ne-NP" sz="2200" dirty="0" smtClean="0">
                <a:cs typeface="Kalimati" pitchFamily="2"/>
              </a:rPr>
              <a:t>औँलामा चिन्ह लगाउने,</a:t>
            </a:r>
            <a:endParaRPr lang="ne-NP" sz="2200" dirty="0">
              <a:cs typeface="Kalimati" pitchFamily="2"/>
            </a:endParaRPr>
          </a:p>
          <a:p>
            <a:pPr algn="just">
              <a:spcBef>
                <a:spcPts val="600"/>
              </a:spcBef>
            </a:pPr>
            <a:r>
              <a:rPr lang="ne-NP" sz="2200" dirty="0" smtClean="0">
                <a:cs typeface="Kalimati" pitchFamily="2"/>
              </a:rPr>
              <a:t>बायाँ हातमा </a:t>
            </a:r>
            <a:r>
              <a:rPr lang="ne-NP" sz="2200" dirty="0">
                <a:cs typeface="Kalimati" pitchFamily="2"/>
              </a:rPr>
              <a:t>कुनै औँला नभएमा दायाँ हातको औँलामा </a:t>
            </a:r>
            <a:r>
              <a:rPr lang="ne-NP" sz="2200" dirty="0" smtClean="0">
                <a:cs typeface="Kalimati" pitchFamily="2"/>
              </a:rPr>
              <a:t>माथिको </a:t>
            </a:r>
            <a:r>
              <a:rPr lang="ne-NP" sz="2200" dirty="0">
                <a:cs typeface="Kalimati" pitchFamily="2"/>
              </a:rPr>
              <a:t>क्रम अनुसार चिन्ह </a:t>
            </a:r>
            <a:r>
              <a:rPr lang="ne-NP" sz="2200" dirty="0" smtClean="0">
                <a:cs typeface="Kalimati" pitchFamily="2"/>
              </a:rPr>
              <a:t>लगाउने,</a:t>
            </a:r>
            <a:endParaRPr lang="ne-NP" sz="2200" dirty="0">
              <a:cs typeface="Kalimati" pitchFamily="2"/>
            </a:endParaRPr>
          </a:p>
          <a:p>
            <a:pPr algn="just">
              <a:spcBef>
                <a:spcPts val="600"/>
              </a:spcBef>
            </a:pPr>
            <a:r>
              <a:rPr lang="ne-NP" sz="2200" dirty="0" smtClean="0">
                <a:cs typeface="Kalimati" pitchFamily="2"/>
              </a:rPr>
              <a:t>कुनै </a:t>
            </a:r>
            <a:r>
              <a:rPr lang="ne-NP" sz="2200" dirty="0">
                <a:cs typeface="Kalimati" pitchFamily="2"/>
              </a:rPr>
              <a:t>मतदाताको दुवै हात रहेनछ भने मतदान अधिकृतले सो व्यहोरा </a:t>
            </a:r>
            <a:r>
              <a:rPr lang="ne-NP" sz="2200" dirty="0" smtClean="0">
                <a:cs typeface="Kalimati" pitchFamily="2"/>
              </a:rPr>
              <a:t>मतदाता नामावलीमा </a:t>
            </a:r>
            <a:r>
              <a:rPr lang="ne-NP" sz="2200" dirty="0">
                <a:cs typeface="Kalimati" pitchFamily="2"/>
              </a:rPr>
              <a:t>जनाई निजलाई मतदान गर्न </a:t>
            </a:r>
            <a:r>
              <a:rPr lang="ne-NP" sz="2200" dirty="0" smtClean="0">
                <a:cs typeface="Kalimati" pitchFamily="2"/>
              </a:rPr>
              <a:t>दिने ।</a:t>
            </a:r>
          </a:p>
        </p:txBody>
      </p:sp>
      <p:sp>
        <p:nvSpPr>
          <p:cNvPr id="3" name="Date Placeholder 2"/>
          <p:cNvSpPr>
            <a:spLocks noGrp="1"/>
          </p:cNvSpPr>
          <p:nvPr>
            <p:ph type="dt" sz="half" idx="10"/>
          </p:nvPr>
        </p:nvSpPr>
        <p:spPr/>
        <p:txBody>
          <a:bodyPr/>
          <a:lstStyle/>
          <a:p>
            <a:fld id="{C559E24E-2949-4E5A-9D3F-743A5AD16107}" type="datetime1">
              <a:rPr lang="en-US" smtClean="0"/>
              <a:pPr/>
              <a:t>10/28/2022</a:t>
            </a:fld>
            <a:endParaRPr lang="en-US" dirty="0"/>
          </a:p>
        </p:txBody>
      </p:sp>
      <p:sp>
        <p:nvSpPr>
          <p:cNvPr id="4" name="Title 3"/>
          <p:cNvSpPr>
            <a:spLocks noGrp="1"/>
          </p:cNvSpPr>
          <p:nvPr>
            <p:ph type="title"/>
          </p:nvPr>
        </p:nvSpPr>
        <p:spPr/>
        <p:txBody>
          <a:bodyPr>
            <a:noAutofit/>
          </a:bodyPr>
          <a:lstStyle/>
          <a:p>
            <a:r>
              <a:rPr lang="ne-NP" sz="3200" dirty="0" smtClean="0">
                <a:cs typeface="Kalimati" pitchFamily="2"/>
              </a:rPr>
              <a:t>तथ्याङ्क फारम भर्ने र औँलामा </a:t>
            </a:r>
            <a:r>
              <a:rPr lang="ne-NP" sz="3200" dirty="0">
                <a:cs typeface="Kalimati" pitchFamily="2"/>
              </a:rPr>
              <a:t>चिनो </a:t>
            </a:r>
            <a:r>
              <a:rPr lang="ne-NP" sz="3200" dirty="0" smtClean="0">
                <a:cs typeface="Kalimati" pitchFamily="2"/>
              </a:rPr>
              <a:t>लगाउने</a:t>
            </a:r>
            <a:endParaRPr lang="en-US" sz="3200" dirty="0">
              <a:cs typeface="Kalimati" pitchFamily="2"/>
            </a:endParaRPr>
          </a:p>
        </p:txBody>
      </p:sp>
    </p:spTree>
    <p:extLst>
      <p:ext uri="{BB962C8B-B14F-4D97-AF65-F5344CB8AC3E}">
        <p14:creationId xmlns:p14="http://schemas.microsoft.com/office/powerpoint/2010/main" val="3928371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7380" y="1853293"/>
            <a:ext cx="10515601" cy="4131128"/>
          </a:xfrm>
        </p:spPr>
        <p:txBody>
          <a:bodyPr>
            <a:noAutofit/>
          </a:bodyPr>
          <a:lstStyle/>
          <a:p>
            <a:pPr algn="just">
              <a:spcBef>
                <a:spcPts val="600"/>
              </a:spcBef>
            </a:pPr>
            <a:r>
              <a:rPr lang="ne-NP" sz="2200" dirty="0" smtClean="0">
                <a:cs typeface="Kalimati" pitchFamily="2"/>
              </a:rPr>
              <a:t>कर्मचारीले मतपत्र दिने,</a:t>
            </a:r>
          </a:p>
          <a:p>
            <a:pPr algn="just">
              <a:spcBef>
                <a:spcPts val="600"/>
              </a:spcBef>
            </a:pPr>
            <a:r>
              <a:rPr lang="ne-NP" sz="2200" dirty="0" smtClean="0">
                <a:cs typeface="Kalimati" pitchFamily="2"/>
              </a:rPr>
              <a:t>पहिलो मतपत्र प्रतिनिधि सभा सदस्य निर्वाचन तर्फ पहिलो हुने निर्वाचित हुने निर्वाचन प्रणालीको लागि निर्वाचन चिन्ह र अन्य विवरण </a:t>
            </a:r>
            <a:r>
              <a:rPr lang="ne-NP" sz="2200" dirty="0">
                <a:cs typeface="Kalimati" pitchFamily="2"/>
              </a:rPr>
              <a:t>सेतो पृष्ठभूमिमा</a:t>
            </a:r>
            <a:r>
              <a:rPr lang="ne-NP" sz="2200" dirty="0" smtClean="0">
                <a:cs typeface="Kalimati" pitchFamily="2"/>
              </a:rPr>
              <a:t> रातो रङमा छापिएको मतपत्र,</a:t>
            </a:r>
          </a:p>
          <a:p>
            <a:pPr algn="just">
              <a:spcBef>
                <a:spcPts val="600"/>
              </a:spcBef>
            </a:pPr>
            <a:r>
              <a:rPr lang="ne-NP" sz="2200" dirty="0" smtClean="0">
                <a:cs typeface="Kalimati" pitchFamily="2"/>
              </a:rPr>
              <a:t>दोस्रो </a:t>
            </a:r>
            <a:r>
              <a:rPr lang="ne-NP" sz="2200" dirty="0">
                <a:cs typeface="Kalimati" pitchFamily="2"/>
              </a:rPr>
              <a:t>मतपत्र प्रतिनिधि सभा सदस्य निर्वाचन तर्फ </a:t>
            </a:r>
            <a:r>
              <a:rPr lang="ne-NP" sz="2200" dirty="0" smtClean="0">
                <a:cs typeface="Kalimati" pitchFamily="2"/>
              </a:rPr>
              <a:t>समानुपातिक निर्वाचन </a:t>
            </a:r>
            <a:r>
              <a:rPr lang="ne-NP" sz="2200" dirty="0">
                <a:cs typeface="Kalimati" pitchFamily="2"/>
              </a:rPr>
              <a:t>प्रणालीको लागि निर्वाचन चिन्ह र अन्य विवरण सेतो पृष्ठभूमिमा </a:t>
            </a:r>
            <a:r>
              <a:rPr lang="ne-NP" sz="2200" dirty="0" smtClean="0">
                <a:cs typeface="Kalimati" pitchFamily="2"/>
              </a:rPr>
              <a:t>कालो </a:t>
            </a:r>
            <a:r>
              <a:rPr lang="ne-NP" sz="2200" dirty="0">
                <a:cs typeface="Kalimati" pitchFamily="2"/>
              </a:rPr>
              <a:t>रङमा छापिएको मतपत्र</a:t>
            </a:r>
            <a:r>
              <a:rPr lang="ne-NP" sz="2200" dirty="0" smtClean="0">
                <a:cs typeface="Kalimati" pitchFamily="2"/>
              </a:rPr>
              <a:t>,</a:t>
            </a:r>
          </a:p>
          <a:p>
            <a:pPr algn="just">
              <a:spcBef>
                <a:spcPts val="600"/>
              </a:spcBef>
            </a:pPr>
            <a:r>
              <a:rPr lang="ne-NP" sz="2200" dirty="0" smtClean="0">
                <a:cs typeface="Kalimati" pitchFamily="2"/>
              </a:rPr>
              <a:t>तेस्रो </a:t>
            </a:r>
            <a:r>
              <a:rPr lang="ne-NP" sz="2200" dirty="0">
                <a:cs typeface="Kalimati" pitchFamily="2"/>
              </a:rPr>
              <a:t>मतपत्र </a:t>
            </a:r>
            <a:r>
              <a:rPr lang="ne-NP" sz="2200" dirty="0" smtClean="0">
                <a:cs typeface="Kalimati" pitchFamily="2"/>
              </a:rPr>
              <a:t>प्रदेश </a:t>
            </a:r>
            <a:r>
              <a:rPr lang="ne-NP" sz="2200" dirty="0">
                <a:cs typeface="Kalimati" pitchFamily="2"/>
              </a:rPr>
              <a:t>सभा सदस्य निर्वाचन तर्फ पहिलो हुने निर्वाचित हुने निर्वाचन प्रणालीको लागि निर्वाचन चिन्ह र अन्य विवरण सेतो पृष्ठभूमिमा रातो रङमा छापिएको मतपत्र</a:t>
            </a:r>
            <a:r>
              <a:rPr lang="ne-NP" sz="2200" dirty="0" smtClean="0">
                <a:cs typeface="Kalimati" pitchFamily="2"/>
              </a:rPr>
              <a:t>,</a:t>
            </a:r>
          </a:p>
          <a:p>
            <a:pPr algn="just">
              <a:spcBef>
                <a:spcPts val="600"/>
              </a:spcBef>
            </a:pPr>
            <a:r>
              <a:rPr lang="ne-NP" sz="2200" dirty="0" smtClean="0">
                <a:cs typeface="Kalimati" pitchFamily="2"/>
              </a:rPr>
              <a:t>चौथो </a:t>
            </a:r>
            <a:r>
              <a:rPr lang="ne-NP" sz="2200" dirty="0">
                <a:cs typeface="Kalimati" pitchFamily="2"/>
              </a:rPr>
              <a:t>मतपत्र </a:t>
            </a:r>
            <a:r>
              <a:rPr lang="ne-NP" sz="2200" dirty="0" smtClean="0">
                <a:cs typeface="Kalimati" pitchFamily="2"/>
              </a:rPr>
              <a:t>प्रदेश </a:t>
            </a:r>
            <a:r>
              <a:rPr lang="ne-NP" sz="2200" dirty="0">
                <a:cs typeface="Kalimati" pitchFamily="2"/>
              </a:rPr>
              <a:t>सभा सदस्य निर्वाचन तर्फ समानुपातिक निर्वाचन प्रणालीको लागि निर्वाचन चिन्ह र अन्य विवरण सेतो पृष्ठभूमिमा कालो रङमा छापिएको मतपत्र,</a:t>
            </a:r>
          </a:p>
          <a:p>
            <a:pPr algn="just">
              <a:spcBef>
                <a:spcPts val="600"/>
              </a:spcBef>
            </a:pPr>
            <a:endParaRPr lang="ne-NP" sz="2200" dirty="0">
              <a:cs typeface="Kalimati" pitchFamily="2"/>
            </a:endParaRPr>
          </a:p>
          <a:p>
            <a:pPr algn="just">
              <a:spcBef>
                <a:spcPts val="600"/>
              </a:spcBef>
            </a:pPr>
            <a:endParaRPr lang="ne-NP" sz="2200" dirty="0" smtClean="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10/28/2022</a:t>
            </a:fld>
            <a:endParaRPr lang="en-US" dirty="0"/>
          </a:p>
        </p:txBody>
      </p:sp>
      <p:sp>
        <p:nvSpPr>
          <p:cNvPr id="4" name="Title 3"/>
          <p:cNvSpPr>
            <a:spLocks noGrp="1"/>
          </p:cNvSpPr>
          <p:nvPr>
            <p:ph type="title"/>
          </p:nvPr>
        </p:nvSpPr>
        <p:spPr/>
        <p:txBody>
          <a:bodyPr>
            <a:noAutofit/>
          </a:bodyPr>
          <a:lstStyle/>
          <a:p>
            <a:r>
              <a:rPr lang="ne-NP" sz="3200" dirty="0" smtClean="0">
                <a:cs typeface="Kalimati" pitchFamily="2"/>
              </a:rPr>
              <a:t>मतपत्र दिने</a:t>
            </a:r>
            <a:endParaRPr lang="en-US" sz="3200" dirty="0">
              <a:cs typeface="Kalimati" pitchFamily="2"/>
            </a:endParaRPr>
          </a:p>
        </p:txBody>
      </p:sp>
    </p:spTree>
    <p:extLst>
      <p:ext uri="{BB962C8B-B14F-4D97-AF65-F5344CB8AC3E}">
        <p14:creationId xmlns:p14="http://schemas.microsoft.com/office/powerpoint/2010/main" val="4264476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489078" y="1222017"/>
            <a:ext cx="11360800" cy="763600"/>
          </a:xfrm>
          <a:prstGeom prst="rect">
            <a:avLst/>
          </a:prstGeom>
        </p:spPr>
        <p:txBody>
          <a:bodyPr spcFirstLastPara="1" wrap="square" lIns="121897" tIns="121897" rIns="121897" bIns="121897" anchor="t" anchorCtr="0">
            <a:normAutofit fontScale="90000"/>
          </a:bodyPr>
          <a:lstStyle/>
          <a:p>
            <a:r>
              <a:rPr lang="en-GB" dirty="0" err="1">
                <a:cs typeface="Kalimati" pitchFamily="2"/>
              </a:rPr>
              <a:t>मतदान</a:t>
            </a:r>
            <a:r>
              <a:rPr lang="en-GB" dirty="0">
                <a:cs typeface="Kalimati" pitchFamily="2"/>
              </a:rPr>
              <a:t> </a:t>
            </a:r>
            <a:r>
              <a:rPr lang="en-GB" dirty="0" err="1">
                <a:cs typeface="Kalimati" pitchFamily="2"/>
              </a:rPr>
              <a:t>गर्ने</a:t>
            </a:r>
            <a:r>
              <a:rPr lang="en-GB" dirty="0">
                <a:cs typeface="Kalimati" pitchFamily="2"/>
              </a:rPr>
              <a:t> </a:t>
            </a:r>
            <a:r>
              <a:rPr lang="en-GB" dirty="0" err="1">
                <a:cs typeface="Kalimati" pitchFamily="2"/>
              </a:rPr>
              <a:t>सही</a:t>
            </a:r>
            <a:r>
              <a:rPr lang="en-GB" dirty="0">
                <a:cs typeface="Kalimati" pitchFamily="2"/>
              </a:rPr>
              <a:t> </a:t>
            </a:r>
            <a:r>
              <a:rPr lang="en-GB" dirty="0" err="1">
                <a:cs typeface="Kalimati" pitchFamily="2"/>
              </a:rPr>
              <a:t>तरिका</a:t>
            </a:r>
            <a:endParaRPr dirty="0">
              <a:cs typeface="Kalimati" pitchFamily="2"/>
            </a:endParaRPr>
          </a:p>
        </p:txBody>
      </p:sp>
      <p:sp>
        <p:nvSpPr>
          <p:cNvPr id="97" name="Google Shape;97;p20"/>
          <p:cNvSpPr txBox="1">
            <a:spLocks noGrp="1"/>
          </p:cNvSpPr>
          <p:nvPr>
            <p:ph type="body" idx="1"/>
          </p:nvPr>
        </p:nvSpPr>
        <p:spPr>
          <a:xfrm>
            <a:off x="415600" y="2122714"/>
            <a:ext cx="11360800" cy="3502480"/>
          </a:xfrm>
          <a:prstGeom prst="rect">
            <a:avLst/>
          </a:prstGeom>
        </p:spPr>
        <p:txBody>
          <a:bodyPr spcFirstLastPara="1" wrap="square" lIns="121897" tIns="121897" rIns="121897" bIns="121897" anchor="t" anchorCtr="0">
            <a:normAutofit/>
          </a:bodyPr>
          <a:lstStyle/>
          <a:p>
            <a:pPr algn="just">
              <a:lnSpc>
                <a:spcPct val="100000"/>
              </a:lnSpc>
              <a:spcBef>
                <a:spcPts val="600"/>
              </a:spcBef>
              <a:spcAft>
                <a:spcPts val="600"/>
              </a:spcAft>
            </a:pPr>
            <a:r>
              <a:rPr lang="en-GB" sz="2200" dirty="0" err="1">
                <a:solidFill>
                  <a:srgbClr val="002060"/>
                </a:solidFill>
                <a:latin typeface="Kokila" panose="020B0604020202020204" pitchFamily="34" charset="0"/>
                <a:cs typeface="Kalimati" pitchFamily="2"/>
              </a:rPr>
              <a:t>मतदान</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अधिकृतको</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हस्ताक्षर</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भएको</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मतपत्र</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मात्र</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लिने</a:t>
            </a:r>
            <a:endParaRPr sz="2200" dirty="0">
              <a:solidFill>
                <a:srgbClr val="002060"/>
              </a:solidFill>
              <a:latin typeface="Kokila" panose="020B0604020202020204" pitchFamily="34" charset="0"/>
              <a:cs typeface="Kalimati" pitchFamily="2"/>
            </a:endParaRPr>
          </a:p>
          <a:p>
            <a:pPr algn="just">
              <a:lnSpc>
                <a:spcPct val="100000"/>
              </a:lnSpc>
              <a:spcBef>
                <a:spcPts val="600"/>
              </a:spcBef>
              <a:spcAft>
                <a:spcPts val="600"/>
              </a:spcAft>
            </a:pPr>
            <a:r>
              <a:rPr lang="en-GB" sz="2200" dirty="0" err="1">
                <a:solidFill>
                  <a:srgbClr val="002060"/>
                </a:solidFill>
                <a:latin typeface="Kokila" panose="020B0604020202020204" pitchFamily="34" charset="0"/>
                <a:cs typeface="Kalimati" pitchFamily="2"/>
              </a:rPr>
              <a:t>चारवटा</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मतपत्रमा</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एक</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एकवटा</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मतसङ्केत</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गर्ने</a:t>
            </a:r>
            <a:endParaRPr sz="2200" dirty="0">
              <a:solidFill>
                <a:srgbClr val="002060"/>
              </a:solidFill>
              <a:latin typeface="Kokila" panose="020B0604020202020204" pitchFamily="34" charset="0"/>
              <a:cs typeface="Kalimati" pitchFamily="2"/>
            </a:endParaRPr>
          </a:p>
          <a:p>
            <a:pPr algn="just">
              <a:lnSpc>
                <a:spcPct val="100000"/>
              </a:lnSpc>
              <a:spcBef>
                <a:spcPts val="600"/>
              </a:spcBef>
              <a:spcAft>
                <a:spcPts val="600"/>
              </a:spcAft>
            </a:pPr>
            <a:r>
              <a:rPr lang="en-GB" sz="2200" dirty="0" err="1">
                <a:solidFill>
                  <a:srgbClr val="002060"/>
                </a:solidFill>
                <a:latin typeface="Kokila" panose="020B0604020202020204" pitchFamily="34" charset="0"/>
                <a:cs typeface="Kalimati" pitchFamily="2"/>
              </a:rPr>
              <a:t>आफूले</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रोजेको</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उम्मेदवार</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वा</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राजनीतिक</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दलको</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निर्वाचन</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चिन्ह</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रहेको</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कोठाभित्र</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पर्ने</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गरी</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स्वस्तिक</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चिन्हले</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मतसङ्केत</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गर्ने</a:t>
            </a:r>
            <a:endParaRPr sz="2200" dirty="0">
              <a:solidFill>
                <a:srgbClr val="002060"/>
              </a:solidFill>
              <a:latin typeface="Kokila" panose="020B0604020202020204" pitchFamily="34" charset="0"/>
              <a:cs typeface="Kalimati" pitchFamily="2"/>
            </a:endParaRPr>
          </a:p>
          <a:p>
            <a:pPr algn="just">
              <a:lnSpc>
                <a:spcPct val="100000"/>
              </a:lnSpc>
              <a:spcBef>
                <a:spcPts val="600"/>
              </a:spcBef>
              <a:spcAft>
                <a:spcPts val="600"/>
              </a:spcAft>
            </a:pPr>
            <a:r>
              <a:rPr lang="en-GB" sz="2200" dirty="0" err="1">
                <a:solidFill>
                  <a:srgbClr val="002060"/>
                </a:solidFill>
                <a:latin typeface="Kokila" panose="020B0604020202020204" pitchFamily="34" charset="0"/>
                <a:cs typeface="Kalimati" pitchFamily="2"/>
              </a:rPr>
              <a:t>मतपत्रमा</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लगाएको</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छापको</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मसी</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अन्य</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निर्वाचन</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चिन्हमा</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नलाग्ने</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गरी</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मतपत्र</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पट्याएर</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मतपेटिकामा</a:t>
            </a:r>
            <a:r>
              <a:rPr lang="en-GB" sz="2200" dirty="0">
                <a:solidFill>
                  <a:srgbClr val="002060"/>
                </a:solidFill>
                <a:latin typeface="Kokila" panose="020B0604020202020204" pitchFamily="34" charset="0"/>
                <a:cs typeface="Kalimati" pitchFamily="2"/>
              </a:rPr>
              <a:t> </a:t>
            </a:r>
            <a:r>
              <a:rPr lang="en-GB" sz="2200" dirty="0" err="1">
                <a:solidFill>
                  <a:srgbClr val="002060"/>
                </a:solidFill>
                <a:latin typeface="Kokila" panose="020B0604020202020204" pitchFamily="34" charset="0"/>
                <a:cs typeface="Kalimati" pitchFamily="2"/>
              </a:rPr>
              <a:t>खसाल्ने</a:t>
            </a:r>
            <a:endParaRPr sz="2200" dirty="0">
              <a:solidFill>
                <a:srgbClr val="002060"/>
              </a:solidFill>
              <a:latin typeface="Kokila" panose="020B0604020202020204" pitchFamily="34" charset="0"/>
              <a:cs typeface="Kalimati" pitchFamily="2"/>
            </a:endParaRPr>
          </a:p>
          <a:p>
            <a:pPr marL="0" indent="0" algn="just">
              <a:lnSpc>
                <a:spcPct val="100000"/>
              </a:lnSpc>
              <a:spcBef>
                <a:spcPts val="600"/>
              </a:spcBef>
              <a:spcAft>
                <a:spcPts val="600"/>
              </a:spcAft>
              <a:buNone/>
            </a:pPr>
            <a:endParaRPr sz="2400" dirty="0">
              <a:cs typeface="Kalimati" pitchFamily="2"/>
            </a:endParaRPr>
          </a:p>
          <a:p>
            <a:pPr marL="0" indent="0" algn="just">
              <a:lnSpc>
                <a:spcPct val="100000"/>
              </a:lnSpc>
              <a:spcBef>
                <a:spcPts val="600"/>
              </a:spcBef>
              <a:spcAft>
                <a:spcPts val="600"/>
              </a:spcAft>
              <a:buNone/>
            </a:pPr>
            <a:endParaRPr sz="2400" dirty="0">
              <a:cs typeface="Kalimati" pitchFamily="2"/>
            </a:endParaRPr>
          </a:p>
        </p:txBody>
      </p:sp>
    </p:spTree>
    <p:extLst>
      <p:ext uri="{BB962C8B-B14F-4D97-AF65-F5344CB8AC3E}">
        <p14:creationId xmlns:p14="http://schemas.microsoft.com/office/powerpoint/2010/main" val="3062353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Bef>
                <a:spcPts val="1200"/>
              </a:spcBef>
              <a:spcAft>
                <a:spcPts val="600"/>
              </a:spcAft>
            </a:pPr>
            <a:r>
              <a:rPr lang="ne-NP" sz="2400" dirty="0" smtClean="0">
                <a:cs typeface="Kalimati" pitchFamily="2"/>
              </a:rPr>
              <a:t>सम्बन्धित निर्वाचन अधिकृतको कार्यालयबाट नियुक्तिपत्र बुझिलिने,</a:t>
            </a:r>
          </a:p>
          <a:p>
            <a:pPr>
              <a:spcBef>
                <a:spcPts val="1200"/>
              </a:spcBef>
              <a:spcAft>
                <a:spcPts val="600"/>
              </a:spcAft>
            </a:pPr>
            <a:r>
              <a:rPr lang="ne-NP" sz="2400" dirty="0" smtClean="0">
                <a:cs typeface="Kalimati" pitchFamily="2"/>
              </a:rPr>
              <a:t>प्रशिक्षण कार्यक्रममा सहभागी हुने,</a:t>
            </a:r>
          </a:p>
          <a:p>
            <a:pPr>
              <a:spcBef>
                <a:spcPts val="1200"/>
              </a:spcBef>
              <a:spcAft>
                <a:spcPts val="600"/>
              </a:spcAft>
            </a:pPr>
            <a:r>
              <a:rPr lang="ne-NP" sz="2400" dirty="0" smtClean="0">
                <a:cs typeface="Kalimati" pitchFamily="2"/>
              </a:rPr>
              <a:t>सहायक मतदान अधिकृत तथा आफ्नो केन्द्रका अन्य कर्मचारीसँग सम्पर्क गर्ने,</a:t>
            </a:r>
          </a:p>
          <a:p>
            <a:pPr>
              <a:spcBef>
                <a:spcPts val="1200"/>
              </a:spcBef>
              <a:spcAft>
                <a:spcPts val="600"/>
              </a:spcAft>
            </a:pPr>
            <a:r>
              <a:rPr lang="ne-NP" sz="2400" dirty="0" smtClean="0">
                <a:cs typeface="Kalimati" pitchFamily="2"/>
              </a:rPr>
              <a:t>आफ्नो केन्द्रमा खटिने सुरक्षाकर्मीबारे जानकारी लिने,</a:t>
            </a:r>
          </a:p>
          <a:p>
            <a:pPr>
              <a:spcBef>
                <a:spcPts val="1200"/>
              </a:spcBef>
              <a:spcAft>
                <a:spcPts val="600"/>
              </a:spcAft>
            </a:pPr>
            <a:r>
              <a:rPr lang="ne-NP" sz="2400" dirty="0" smtClean="0">
                <a:cs typeface="Kalimati" pitchFamily="2"/>
              </a:rPr>
              <a:t>सम्बन्धित निर्वाचन अधिकृतको कार्यालयबाट मतपत्र र अन्य सामग्री बुझिलिने,</a:t>
            </a:r>
          </a:p>
          <a:p>
            <a:pPr>
              <a:spcBef>
                <a:spcPts val="1200"/>
              </a:spcBef>
              <a:spcAft>
                <a:spcPts val="600"/>
              </a:spcAft>
            </a:pPr>
            <a:endParaRPr lang="ne-NP" sz="2400" dirty="0" smtClean="0">
              <a:cs typeface="Kalimati" pitchFamily="2"/>
            </a:endParaRPr>
          </a:p>
          <a:p>
            <a:pPr>
              <a:spcBef>
                <a:spcPts val="1200"/>
              </a:spcBef>
              <a:spcAft>
                <a:spcPts val="600"/>
              </a:spcAft>
            </a:pPr>
            <a:endParaRPr lang="en-US" sz="2400" dirty="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10/28/2022</a:t>
            </a:fld>
            <a:endParaRPr lang="en-US" dirty="0"/>
          </a:p>
        </p:txBody>
      </p:sp>
      <p:sp>
        <p:nvSpPr>
          <p:cNvPr id="4" name="Title 3"/>
          <p:cNvSpPr>
            <a:spLocks noGrp="1"/>
          </p:cNvSpPr>
          <p:nvPr>
            <p:ph type="title"/>
          </p:nvPr>
        </p:nvSpPr>
        <p:spPr/>
        <p:txBody>
          <a:bodyPr/>
          <a:lstStyle/>
          <a:p>
            <a:r>
              <a:rPr lang="ne-NP" dirty="0" smtClean="0">
                <a:cs typeface="Kalimati" pitchFamily="2"/>
              </a:rPr>
              <a:t>मतदान अधिकृतले</a:t>
            </a:r>
            <a:endParaRPr lang="en-US" dirty="0">
              <a:cs typeface="Kalimati" pitchFamily="2"/>
            </a:endParaRPr>
          </a:p>
        </p:txBody>
      </p:sp>
    </p:spTree>
    <p:extLst>
      <p:ext uri="{BB962C8B-B14F-4D97-AF65-F5344CB8AC3E}">
        <p14:creationId xmlns:p14="http://schemas.microsoft.com/office/powerpoint/2010/main" val="1756620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7380" y="1853293"/>
            <a:ext cx="10515601" cy="4131128"/>
          </a:xfrm>
        </p:spPr>
        <p:txBody>
          <a:bodyPr>
            <a:noAutofit/>
          </a:bodyPr>
          <a:lstStyle/>
          <a:p>
            <a:pPr algn="just">
              <a:spcBef>
                <a:spcPts val="600"/>
              </a:spcBef>
            </a:pPr>
            <a:r>
              <a:rPr lang="ne-NP" sz="2200" dirty="0" smtClean="0">
                <a:cs typeface="Kalimati" pitchFamily="2"/>
              </a:rPr>
              <a:t>मतदान गर्न प्राथमिकता</a:t>
            </a:r>
          </a:p>
          <a:p>
            <a:pPr lvl="1" algn="just">
              <a:spcBef>
                <a:spcPts val="600"/>
              </a:spcBef>
            </a:pPr>
            <a:r>
              <a:rPr lang="ne-NP" sz="1800" dirty="0">
                <a:cs typeface="Kalimati" pitchFamily="2"/>
              </a:rPr>
              <a:t>गर्भवती, अशक्त, ज्येष्ठ नागरिक, </a:t>
            </a:r>
            <a:r>
              <a:rPr lang="ne-NP" sz="1800" dirty="0" smtClean="0">
                <a:cs typeface="Kalimati" pitchFamily="2"/>
              </a:rPr>
              <a:t>बिरामी, किरियापुत्री</a:t>
            </a:r>
            <a:r>
              <a:rPr lang="ne-NP" sz="1800" dirty="0">
                <a:cs typeface="Kalimati" pitchFamily="2"/>
              </a:rPr>
              <a:t>, आफ्नो काखे बालबालिका साथमा भएकी महिला, अपाङ्गता भएका व्यक्ति </a:t>
            </a:r>
            <a:r>
              <a:rPr lang="ne-NP" sz="1800" dirty="0" smtClean="0">
                <a:cs typeface="Kalimati" pitchFamily="2"/>
              </a:rPr>
              <a:t>तथा अन्य </a:t>
            </a:r>
            <a:r>
              <a:rPr lang="ne-NP" sz="1800" dirty="0">
                <a:cs typeface="Kalimati" pitchFamily="2"/>
              </a:rPr>
              <a:t>(लैङ्गिक तथा यौनिक अल्पसङ्ख्यक) मतदातालाई मतदान गर्ने काममा </a:t>
            </a:r>
            <a:r>
              <a:rPr lang="ne-NP" sz="1800" dirty="0" smtClean="0">
                <a:cs typeface="Kalimati" pitchFamily="2"/>
              </a:rPr>
              <a:t>प्राथमिकता दिने</a:t>
            </a:r>
            <a:r>
              <a:rPr lang="ne-NP" sz="1800" dirty="0">
                <a:cs typeface="Kalimati" pitchFamily="2"/>
              </a:rPr>
              <a:t>,</a:t>
            </a:r>
            <a:endParaRPr lang="ne-NP" sz="1800" dirty="0" smtClean="0">
              <a:cs typeface="Kalimati" pitchFamily="2"/>
            </a:endParaRPr>
          </a:p>
          <a:p>
            <a:pPr algn="just">
              <a:spcBef>
                <a:spcPts val="600"/>
              </a:spcBef>
            </a:pPr>
            <a:r>
              <a:rPr lang="ne-NP" sz="2200" dirty="0" smtClean="0">
                <a:cs typeface="Kalimati" pitchFamily="2"/>
              </a:rPr>
              <a:t>अशक्त मतदातालाई सहयोग गर्ने</a:t>
            </a:r>
          </a:p>
          <a:p>
            <a:pPr lvl="1" algn="just">
              <a:spcBef>
                <a:spcPts val="600"/>
              </a:spcBef>
            </a:pPr>
            <a:r>
              <a:rPr lang="ne-NP" sz="1800" dirty="0">
                <a:cs typeface="Kalimati" pitchFamily="2"/>
              </a:rPr>
              <a:t>दृष्टिविहीन वा शारीरिक अशक्तता भएको वा </a:t>
            </a:r>
            <a:r>
              <a:rPr lang="ne-NP" sz="1800" dirty="0" smtClean="0">
                <a:cs typeface="Kalimati" pitchFamily="2"/>
              </a:rPr>
              <a:t>अरु कुनै </a:t>
            </a:r>
            <a:r>
              <a:rPr lang="ne-NP" sz="1800" dirty="0">
                <a:cs typeface="Kalimati" pitchFamily="2"/>
              </a:rPr>
              <a:t>कारणले आफै मत सङ्केत गर्न नसक्ने भई मतदाताले आफ्नो साथमा </a:t>
            </a:r>
            <a:r>
              <a:rPr lang="ne-NP" sz="1800" dirty="0" smtClean="0">
                <a:cs typeface="Kalimati" pitchFamily="2"/>
              </a:rPr>
              <a:t>आएको एकाघरको </a:t>
            </a:r>
            <a:r>
              <a:rPr lang="ne-NP" sz="1800" dirty="0">
                <a:cs typeface="Kalimati" pitchFamily="2"/>
              </a:rPr>
              <a:t>परिवारको सदस्यलाई मतदान कक्षमा आफूसँगै लैजाने अनुमति मागेमा </a:t>
            </a:r>
            <a:r>
              <a:rPr lang="ne-NP" sz="1800" dirty="0" smtClean="0">
                <a:cs typeface="Kalimati" pitchFamily="2"/>
              </a:rPr>
              <a:t>मतदान अधिकृतले </a:t>
            </a:r>
            <a:r>
              <a:rPr lang="ne-NP" sz="1800" dirty="0">
                <a:cs typeface="Kalimati" pitchFamily="2"/>
              </a:rPr>
              <a:t>त्यस्तो व्यक्तिलाई मतदाताको साथमा मतदान कक्षमा प्रवेश गर्न अनुमति </a:t>
            </a:r>
            <a:r>
              <a:rPr lang="ne-NP" sz="1800" dirty="0" smtClean="0">
                <a:cs typeface="Kalimati" pitchFamily="2"/>
              </a:rPr>
              <a:t>दिने,</a:t>
            </a:r>
          </a:p>
          <a:p>
            <a:pPr lvl="1" algn="just">
              <a:spcBef>
                <a:spcPts val="600"/>
              </a:spcBef>
            </a:pPr>
            <a:r>
              <a:rPr lang="ne-NP" sz="1800" dirty="0" smtClean="0">
                <a:cs typeface="Kalimati" pitchFamily="2"/>
              </a:rPr>
              <a:t>शारीरिक </a:t>
            </a:r>
            <a:r>
              <a:rPr lang="ne-NP" sz="1800" dirty="0">
                <a:cs typeface="Kalimati" pitchFamily="2"/>
              </a:rPr>
              <a:t>अशक्तता भएको मतदाताको साथमा </a:t>
            </a:r>
            <a:r>
              <a:rPr lang="ne-NP" sz="1800" dirty="0" smtClean="0">
                <a:cs typeface="Kalimati" pitchFamily="2"/>
              </a:rPr>
              <a:t>परिवारको सदस्यलाई </a:t>
            </a:r>
            <a:r>
              <a:rPr lang="ne-NP" sz="1800" dirty="0">
                <a:cs typeface="Kalimati" pitchFamily="2"/>
              </a:rPr>
              <a:t>सँगै जान अनुमति दिँदा मतदान अधिकृतले प्रचलित कानून बमोजिम पूर्ण </a:t>
            </a:r>
            <a:r>
              <a:rPr lang="ne-NP" sz="1800" dirty="0" smtClean="0">
                <a:cs typeface="Kalimati" pitchFamily="2"/>
              </a:rPr>
              <a:t>अशक्त वा </a:t>
            </a:r>
            <a:r>
              <a:rPr lang="ne-NP" sz="1800" dirty="0">
                <a:cs typeface="Kalimati" pitchFamily="2"/>
              </a:rPr>
              <a:t>अति अशक्त अपाङ्गताको प्रमाणपत्र भएको वा कुनै दुर्घटनामा परी वा अन्य </a:t>
            </a:r>
            <a:r>
              <a:rPr lang="ne-NP" sz="1800" dirty="0" smtClean="0">
                <a:cs typeface="Kalimati" pitchFamily="2"/>
              </a:rPr>
              <a:t>कारणले एक्लै </a:t>
            </a:r>
            <a:r>
              <a:rPr lang="ne-NP" sz="1800" dirty="0">
                <a:cs typeface="Kalimati" pitchFamily="2"/>
              </a:rPr>
              <a:t>मतदान कक्षमा गई आफै मतदान गर्न असमर्थ व्यक्ति हो होइन एकिन </a:t>
            </a:r>
            <a:r>
              <a:rPr lang="ne-NP" sz="1800" dirty="0" smtClean="0">
                <a:cs typeface="Kalimati" pitchFamily="2"/>
              </a:rPr>
              <a:t>गर्ने,</a:t>
            </a:r>
            <a:endParaRPr lang="ne-NP" sz="1800" dirty="0">
              <a:cs typeface="Kalimati" pitchFamily="2"/>
            </a:endParaRPr>
          </a:p>
          <a:p>
            <a:pPr algn="just">
              <a:spcBef>
                <a:spcPts val="600"/>
              </a:spcBef>
            </a:pPr>
            <a:endParaRPr lang="ne-NP" sz="2200" dirty="0">
              <a:cs typeface="Kalimati" pitchFamily="2"/>
            </a:endParaRPr>
          </a:p>
          <a:p>
            <a:pPr algn="just">
              <a:spcBef>
                <a:spcPts val="600"/>
              </a:spcBef>
            </a:pPr>
            <a:endParaRPr lang="ne-NP" sz="2200" dirty="0" smtClean="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10/28/2022</a:t>
            </a:fld>
            <a:endParaRPr lang="en-US" dirty="0"/>
          </a:p>
        </p:txBody>
      </p:sp>
      <p:sp>
        <p:nvSpPr>
          <p:cNvPr id="4" name="Title 3"/>
          <p:cNvSpPr>
            <a:spLocks noGrp="1"/>
          </p:cNvSpPr>
          <p:nvPr>
            <p:ph type="title"/>
          </p:nvPr>
        </p:nvSpPr>
        <p:spPr/>
        <p:txBody>
          <a:bodyPr>
            <a:noAutofit/>
          </a:bodyPr>
          <a:lstStyle/>
          <a:p>
            <a:r>
              <a:rPr lang="ne-NP" sz="3200" dirty="0" smtClean="0">
                <a:cs typeface="Kalimati" pitchFamily="2"/>
              </a:rPr>
              <a:t>मतदान</a:t>
            </a:r>
            <a:endParaRPr lang="en-US" sz="3200" dirty="0">
              <a:cs typeface="Kalimati" pitchFamily="2"/>
            </a:endParaRPr>
          </a:p>
        </p:txBody>
      </p:sp>
    </p:spTree>
    <p:extLst>
      <p:ext uri="{BB962C8B-B14F-4D97-AF65-F5344CB8AC3E}">
        <p14:creationId xmlns:p14="http://schemas.microsoft.com/office/powerpoint/2010/main" val="929718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7380" y="1853293"/>
            <a:ext cx="10515601" cy="4131128"/>
          </a:xfrm>
        </p:spPr>
        <p:txBody>
          <a:bodyPr>
            <a:noAutofit/>
          </a:bodyPr>
          <a:lstStyle/>
          <a:p>
            <a:pPr lvl="1" algn="just">
              <a:spcBef>
                <a:spcPts val="600"/>
              </a:spcBef>
            </a:pPr>
            <a:r>
              <a:rPr lang="ne-NP" sz="1800" dirty="0" smtClean="0">
                <a:cs typeface="Kalimati" pitchFamily="2"/>
              </a:rPr>
              <a:t>दृष्टिविहीन </a:t>
            </a:r>
            <a:r>
              <a:rPr lang="ne-NP" sz="1800" dirty="0">
                <a:cs typeface="Kalimati" pitchFamily="2"/>
              </a:rPr>
              <a:t>मतदाता वा मतपत्रमा मतसङ्केत गर्न </a:t>
            </a:r>
            <a:r>
              <a:rPr lang="ne-NP" sz="1800" dirty="0" smtClean="0">
                <a:cs typeface="Kalimati" pitchFamily="2"/>
              </a:rPr>
              <a:t>नसक्ने मतदाताको </a:t>
            </a:r>
            <a:r>
              <a:rPr lang="ne-NP" sz="1800" dirty="0">
                <a:cs typeface="Kalimati" pitchFamily="2"/>
              </a:rPr>
              <a:t>साथमा जाने व्यक्तिले मतदान अधिकृतको रोहवरमा सम्बन्धित मतदाताले </a:t>
            </a:r>
            <a:r>
              <a:rPr lang="ne-NP" sz="1800" dirty="0" smtClean="0">
                <a:cs typeface="Kalimati" pitchFamily="2"/>
              </a:rPr>
              <a:t>भने बमोजिमको </a:t>
            </a:r>
            <a:r>
              <a:rPr lang="ne-NP" sz="1800" dirty="0">
                <a:cs typeface="Kalimati" pitchFamily="2"/>
              </a:rPr>
              <a:t>निर्वाचन चिन्हमा मत सङ्केत </a:t>
            </a:r>
            <a:r>
              <a:rPr lang="ne-NP" sz="1800" dirty="0" smtClean="0">
                <a:cs typeface="Kalimati" pitchFamily="2"/>
              </a:rPr>
              <a:t>गर्नुपर्ने,</a:t>
            </a:r>
            <a:endParaRPr lang="ne-NP" sz="1800" dirty="0">
              <a:cs typeface="Kalimati" pitchFamily="2"/>
            </a:endParaRPr>
          </a:p>
          <a:p>
            <a:pPr lvl="1" algn="just">
              <a:spcBef>
                <a:spcPts val="600"/>
              </a:spcBef>
            </a:pPr>
            <a:r>
              <a:rPr lang="ne-NP" sz="1800" dirty="0" smtClean="0">
                <a:cs typeface="Kalimati" pitchFamily="2"/>
              </a:rPr>
              <a:t>कुनै </a:t>
            </a:r>
            <a:r>
              <a:rPr lang="ne-NP" sz="1800" dirty="0">
                <a:cs typeface="Kalimati" pitchFamily="2"/>
              </a:rPr>
              <a:t>मतदाताले दृष्टिविहीन वा शारीरिक अशक्तता भएको वा अरु कुनै </a:t>
            </a:r>
            <a:r>
              <a:rPr lang="ne-NP" sz="1800" dirty="0" smtClean="0">
                <a:cs typeface="Kalimati" pitchFamily="2"/>
              </a:rPr>
              <a:t>कारणवश आफैँ </a:t>
            </a:r>
            <a:r>
              <a:rPr lang="ne-NP" sz="1800" dirty="0">
                <a:cs typeface="Kalimati" pitchFamily="2"/>
              </a:rPr>
              <a:t>मत सङ्केत गर्न नसक्ने भई मत सङ्केत गर्ने काममा सहयोग </a:t>
            </a:r>
            <a:r>
              <a:rPr lang="ne-NP" sz="1800" dirty="0" smtClean="0">
                <a:cs typeface="Kalimati" pitchFamily="2"/>
              </a:rPr>
              <a:t>पुर्‍याउन मतदान अधिकृतलाई </a:t>
            </a:r>
            <a:r>
              <a:rPr lang="ne-NP" sz="1800" dirty="0">
                <a:cs typeface="Kalimati" pitchFamily="2"/>
              </a:rPr>
              <a:t>अनुरोध गरेमा र मतदान अधिकृतलाई सो कुरा उपयुक्त लागेमा </a:t>
            </a:r>
            <a:r>
              <a:rPr lang="ne-NP" sz="1800" dirty="0" smtClean="0">
                <a:cs typeface="Kalimati" pitchFamily="2"/>
              </a:rPr>
              <a:t>मतदान अधिकृतले </a:t>
            </a:r>
            <a:r>
              <a:rPr lang="ne-NP" sz="1800" dirty="0">
                <a:cs typeface="Kalimati" pitchFamily="2"/>
              </a:rPr>
              <a:t>त्यस्तो मतदाताको मतपत्रमा निजको इच्छा अनुसार मत सङ्केत गर्ने </a:t>
            </a:r>
            <a:r>
              <a:rPr lang="ne-NP" sz="1800" dirty="0" smtClean="0">
                <a:cs typeface="Kalimati" pitchFamily="2"/>
              </a:rPr>
              <a:t>काममा सहयोग गर्नुपर्ने।</a:t>
            </a:r>
            <a:endParaRPr lang="ne-NP" sz="1800" dirty="0">
              <a:cs typeface="Kalimati" pitchFamily="2"/>
            </a:endParaRPr>
          </a:p>
          <a:p>
            <a:pPr lvl="1" algn="just">
              <a:spcBef>
                <a:spcPts val="600"/>
              </a:spcBef>
            </a:pPr>
            <a:endParaRPr lang="ne-NP" sz="1800" dirty="0">
              <a:cs typeface="Kalimati" pitchFamily="2"/>
            </a:endParaRPr>
          </a:p>
          <a:p>
            <a:pPr algn="just">
              <a:spcBef>
                <a:spcPts val="600"/>
              </a:spcBef>
            </a:pPr>
            <a:endParaRPr lang="ne-NP" sz="2200" dirty="0">
              <a:cs typeface="Kalimati" pitchFamily="2"/>
            </a:endParaRPr>
          </a:p>
          <a:p>
            <a:pPr algn="just">
              <a:spcBef>
                <a:spcPts val="600"/>
              </a:spcBef>
            </a:pPr>
            <a:endParaRPr lang="ne-NP" sz="2200" dirty="0" smtClean="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10/28/2022</a:t>
            </a:fld>
            <a:endParaRPr lang="en-US" dirty="0"/>
          </a:p>
        </p:txBody>
      </p:sp>
      <p:sp>
        <p:nvSpPr>
          <p:cNvPr id="4" name="Title 3"/>
          <p:cNvSpPr>
            <a:spLocks noGrp="1"/>
          </p:cNvSpPr>
          <p:nvPr>
            <p:ph type="title"/>
          </p:nvPr>
        </p:nvSpPr>
        <p:spPr/>
        <p:txBody>
          <a:bodyPr>
            <a:noAutofit/>
          </a:bodyPr>
          <a:lstStyle/>
          <a:p>
            <a:r>
              <a:rPr lang="ne-NP" sz="3200" dirty="0" smtClean="0">
                <a:cs typeface="Kalimati" pitchFamily="2"/>
              </a:rPr>
              <a:t>मतदान</a:t>
            </a:r>
            <a:endParaRPr lang="en-US" sz="3200" dirty="0">
              <a:cs typeface="Kalimati" pitchFamily="2"/>
            </a:endParaRPr>
          </a:p>
        </p:txBody>
      </p:sp>
    </p:spTree>
    <p:extLst>
      <p:ext uri="{BB962C8B-B14F-4D97-AF65-F5344CB8AC3E}">
        <p14:creationId xmlns:p14="http://schemas.microsoft.com/office/powerpoint/2010/main" val="2816786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7380" y="1853293"/>
            <a:ext cx="10515601" cy="4131128"/>
          </a:xfrm>
        </p:spPr>
        <p:txBody>
          <a:bodyPr>
            <a:noAutofit/>
          </a:bodyPr>
          <a:lstStyle/>
          <a:p>
            <a:pPr algn="just">
              <a:spcBef>
                <a:spcPts val="600"/>
              </a:spcBef>
            </a:pPr>
            <a:r>
              <a:rPr lang="ne-NP" sz="2200" dirty="0" smtClean="0">
                <a:cs typeface="Kalimati" pitchFamily="2"/>
              </a:rPr>
              <a:t>मतपत्र बाहेक अन्य पदार्थ मतपेटिकामा खसाल्न नदिने,</a:t>
            </a:r>
          </a:p>
          <a:p>
            <a:pPr algn="just">
              <a:spcBef>
                <a:spcPts val="600"/>
              </a:spcBef>
            </a:pPr>
            <a:r>
              <a:rPr lang="ne-NP" sz="2200" dirty="0" smtClean="0">
                <a:cs typeface="Kalimati" pitchFamily="2"/>
              </a:rPr>
              <a:t>मतदान केन्द्रबाट मतपत्र बाहिर लैजान वा नष्ट गर्न नदिने,</a:t>
            </a:r>
          </a:p>
          <a:p>
            <a:pPr algn="just">
              <a:spcBef>
                <a:spcPts val="600"/>
              </a:spcBef>
            </a:pPr>
            <a:r>
              <a:rPr lang="ne-NP" sz="2200" dirty="0" smtClean="0">
                <a:cs typeface="Kalimati" pitchFamily="2"/>
              </a:rPr>
              <a:t>मतसङ्केत सार्वजनिक गरेको मतपत्र छुट्टै खाममा राख्ने,</a:t>
            </a:r>
          </a:p>
          <a:p>
            <a:pPr algn="just">
              <a:spcBef>
                <a:spcPts val="600"/>
              </a:spcBef>
            </a:pPr>
            <a:r>
              <a:rPr lang="ne-NP" sz="2200" dirty="0" smtClean="0">
                <a:cs typeface="Kalimati" pitchFamily="2"/>
              </a:rPr>
              <a:t>नाम ढाँटी मतदान गर्ने व्यक्ति उपरको उजुरी,</a:t>
            </a:r>
            <a:endParaRPr lang="ne-NP" sz="2200" dirty="0">
              <a:cs typeface="Kalimati" pitchFamily="2"/>
            </a:endParaRPr>
          </a:p>
          <a:p>
            <a:pPr algn="just">
              <a:spcBef>
                <a:spcPts val="600"/>
              </a:spcBef>
            </a:pPr>
            <a:endParaRPr lang="ne-NP" sz="2200" dirty="0" smtClean="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10/28/2022</a:t>
            </a:fld>
            <a:endParaRPr lang="en-US" dirty="0"/>
          </a:p>
        </p:txBody>
      </p:sp>
      <p:sp>
        <p:nvSpPr>
          <p:cNvPr id="4" name="Title 3"/>
          <p:cNvSpPr>
            <a:spLocks noGrp="1"/>
          </p:cNvSpPr>
          <p:nvPr>
            <p:ph type="title"/>
          </p:nvPr>
        </p:nvSpPr>
        <p:spPr/>
        <p:txBody>
          <a:bodyPr>
            <a:noAutofit/>
          </a:bodyPr>
          <a:lstStyle/>
          <a:p>
            <a:r>
              <a:rPr lang="ne-NP" sz="3200" dirty="0" smtClean="0">
                <a:cs typeface="Kalimati" pitchFamily="2"/>
              </a:rPr>
              <a:t>मतदान</a:t>
            </a:r>
            <a:endParaRPr lang="en-US" sz="3200" dirty="0">
              <a:cs typeface="Kalimati" pitchFamily="2"/>
            </a:endParaRPr>
          </a:p>
        </p:txBody>
      </p:sp>
    </p:spTree>
    <p:extLst>
      <p:ext uri="{BB962C8B-B14F-4D97-AF65-F5344CB8AC3E}">
        <p14:creationId xmlns:p14="http://schemas.microsoft.com/office/powerpoint/2010/main" val="355946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7380" y="1714500"/>
            <a:ext cx="10861220" cy="4563835"/>
          </a:xfrm>
        </p:spPr>
        <p:txBody>
          <a:bodyPr>
            <a:noAutofit/>
          </a:bodyPr>
          <a:lstStyle/>
          <a:p>
            <a:pPr algn="just">
              <a:spcBef>
                <a:spcPts val="600"/>
              </a:spcBef>
            </a:pPr>
            <a:r>
              <a:rPr lang="ne-NP" sz="2200" dirty="0" smtClean="0">
                <a:cs typeface="Kalimati" pitchFamily="2"/>
              </a:rPr>
              <a:t>मतदाताले फिर्ता दिएको मतपत्रको लगत तयार गर्ने,</a:t>
            </a:r>
          </a:p>
          <a:p>
            <a:pPr lvl="1" algn="just">
              <a:spcBef>
                <a:spcPts val="600"/>
              </a:spcBef>
            </a:pPr>
            <a:r>
              <a:rPr lang="ne-NP" sz="1800" dirty="0">
                <a:cs typeface="Kalimati" pitchFamily="2"/>
              </a:rPr>
              <a:t>कुनै मतदाताले मतदान </a:t>
            </a:r>
            <a:r>
              <a:rPr lang="ne-NP" sz="1800" dirty="0" smtClean="0">
                <a:cs typeface="Kalimati" pitchFamily="2"/>
              </a:rPr>
              <a:t>नगर्ने निश्चय </a:t>
            </a:r>
            <a:r>
              <a:rPr lang="ne-NP" sz="1800" dirty="0">
                <a:cs typeface="Kalimati" pitchFamily="2"/>
              </a:rPr>
              <a:t>गरी </a:t>
            </a:r>
            <a:r>
              <a:rPr lang="ne-NP" sz="1800" dirty="0" smtClean="0">
                <a:cs typeface="Kalimati" pitchFamily="2"/>
              </a:rPr>
              <a:t>आफूले </a:t>
            </a:r>
            <a:r>
              <a:rPr lang="ne-NP" sz="1800" dirty="0">
                <a:cs typeface="Kalimati" pitchFamily="2"/>
              </a:rPr>
              <a:t>मतदान गर्न लिएको मतपत्र मतदान अधिकृतलाई फिर्ता दिएमा </a:t>
            </a:r>
            <a:r>
              <a:rPr lang="ne-NP" sz="1800" dirty="0" smtClean="0">
                <a:cs typeface="Kalimati" pitchFamily="2"/>
              </a:rPr>
              <a:t>मतदान अधिकृतले </a:t>
            </a:r>
            <a:r>
              <a:rPr lang="ne-NP" sz="1800" dirty="0">
                <a:cs typeface="Kalimati" pitchFamily="2"/>
              </a:rPr>
              <a:t>त्यस्तो मतपत्रको लगत तयार </a:t>
            </a:r>
            <a:r>
              <a:rPr lang="ne-NP" sz="1800" dirty="0" smtClean="0">
                <a:cs typeface="Kalimati" pitchFamily="2"/>
              </a:rPr>
              <a:t>गरी फिर्ता </a:t>
            </a:r>
            <a:r>
              <a:rPr lang="ne-NP" sz="1800" dirty="0">
                <a:cs typeface="Kalimati" pitchFamily="2"/>
              </a:rPr>
              <a:t>गरिएको मतपत्रमा </a:t>
            </a:r>
            <a:r>
              <a:rPr lang="ne-NP" sz="1800" dirty="0" smtClean="0">
                <a:cs typeface="Kalimati" pitchFamily="2"/>
              </a:rPr>
              <a:t>फिर्ता गरिएको </a:t>
            </a:r>
            <a:r>
              <a:rPr lang="ne-NP" sz="1800" dirty="0">
                <a:cs typeface="Kalimati" pitchFamily="2"/>
              </a:rPr>
              <a:t>व्यहोरा </a:t>
            </a:r>
            <a:r>
              <a:rPr lang="ne-NP" sz="1800" dirty="0" smtClean="0">
                <a:cs typeface="Kalimati" pitchFamily="2"/>
              </a:rPr>
              <a:t>जनाएर </a:t>
            </a:r>
            <a:r>
              <a:rPr lang="ne-NP" sz="1800" dirty="0">
                <a:cs typeface="Kalimati" pitchFamily="2"/>
              </a:rPr>
              <a:t>छुट्टै खाममा राखी निर्वाचन अधिकृतलाई बुझाउनु </a:t>
            </a:r>
            <a:r>
              <a:rPr lang="ne-NP" sz="1800" dirty="0" smtClean="0">
                <a:cs typeface="Kalimati" pitchFamily="2"/>
              </a:rPr>
              <a:t>पर्ने,</a:t>
            </a:r>
          </a:p>
          <a:p>
            <a:pPr lvl="1" algn="just">
              <a:spcBef>
                <a:spcPts val="600"/>
              </a:spcBef>
            </a:pPr>
            <a:r>
              <a:rPr lang="ne-NP" sz="1800" dirty="0" smtClean="0">
                <a:cs typeface="Kalimati" pitchFamily="2"/>
              </a:rPr>
              <a:t>चारवटै मतपत्र फिर्ता दिएमा </a:t>
            </a:r>
            <a:r>
              <a:rPr lang="ne-NP" sz="1800" dirty="0">
                <a:cs typeface="Kalimati" pitchFamily="2"/>
              </a:rPr>
              <a:t>छुट्टाछुट्टै </a:t>
            </a:r>
            <a:r>
              <a:rPr lang="ne-NP" sz="1800" dirty="0" smtClean="0">
                <a:cs typeface="Kalimati" pitchFamily="2"/>
              </a:rPr>
              <a:t>खामबन्दी गरी </a:t>
            </a:r>
            <a:r>
              <a:rPr lang="ne-NP" sz="1800" dirty="0">
                <a:cs typeface="Kalimati" pitchFamily="2"/>
              </a:rPr>
              <a:t>मतदान अधिकृतले सो कुरा आफ्नो पोलबुकमा </a:t>
            </a:r>
            <a:r>
              <a:rPr lang="ne-NP" sz="1800" dirty="0" smtClean="0">
                <a:cs typeface="Kalimati" pitchFamily="2"/>
              </a:rPr>
              <a:t>जनाउनु पर्ने,</a:t>
            </a:r>
            <a:endParaRPr lang="ne-NP" sz="1800" dirty="0">
              <a:cs typeface="Kalimati" pitchFamily="2"/>
            </a:endParaRPr>
          </a:p>
          <a:p>
            <a:pPr lvl="1" algn="just">
              <a:spcBef>
                <a:spcPts val="600"/>
              </a:spcBef>
            </a:pPr>
            <a:r>
              <a:rPr lang="ne-NP" sz="1800" dirty="0" smtClean="0">
                <a:cs typeface="Kalimati" pitchFamily="2"/>
              </a:rPr>
              <a:t>मत </a:t>
            </a:r>
            <a:r>
              <a:rPr lang="ne-NP" sz="1800" dirty="0">
                <a:cs typeface="Kalimati" pitchFamily="2"/>
              </a:rPr>
              <a:t>सङ्केत </a:t>
            </a:r>
            <a:r>
              <a:rPr lang="ne-NP" sz="1800" dirty="0" smtClean="0">
                <a:cs typeface="Kalimati" pitchFamily="2"/>
              </a:rPr>
              <a:t>गरिसकेको </a:t>
            </a:r>
            <a:r>
              <a:rPr lang="ne-NP" sz="1800" dirty="0">
                <a:cs typeface="Kalimati" pitchFamily="2"/>
              </a:rPr>
              <a:t>मतपत्र फिर्ता दिन आएमा मतदान अधिकृतले तत्कालै मतपेटिका भित्र खसाली </a:t>
            </a:r>
            <a:r>
              <a:rPr lang="ne-NP" sz="1800" dirty="0" smtClean="0">
                <a:cs typeface="Kalimati" pitchFamily="2"/>
              </a:rPr>
              <a:t>दिनुपर्ने,</a:t>
            </a:r>
            <a:endParaRPr lang="ne-NP" sz="1800" dirty="0">
              <a:cs typeface="Kalimati" pitchFamily="2"/>
            </a:endParaRPr>
          </a:p>
          <a:p>
            <a:pPr lvl="1" algn="just">
              <a:spcBef>
                <a:spcPts val="600"/>
              </a:spcBef>
            </a:pPr>
            <a:r>
              <a:rPr lang="ne-NP" sz="1800" dirty="0" smtClean="0">
                <a:cs typeface="Kalimati" pitchFamily="2"/>
              </a:rPr>
              <a:t>कुनै </a:t>
            </a:r>
            <a:r>
              <a:rPr lang="ne-NP" sz="1800" dirty="0">
                <a:cs typeface="Kalimati" pitchFamily="2"/>
              </a:rPr>
              <a:t>मतदाताले पहिलो हुने निर्वाचित हुने निर्वाचन प्रणाली बमोजिम हुने </a:t>
            </a:r>
            <a:r>
              <a:rPr lang="ne-NP" sz="1800" dirty="0" smtClean="0">
                <a:cs typeface="Kalimati" pitchFamily="2"/>
              </a:rPr>
              <a:t>प्रतिनिधि सभा </a:t>
            </a:r>
            <a:r>
              <a:rPr lang="ne-NP" sz="1800" dirty="0">
                <a:cs typeface="Kalimati" pitchFamily="2"/>
              </a:rPr>
              <a:t>सदस्यको निर्वाचन, समानुपातिक निर्वाचन प्रणाली बमोजिम हुने प्रतिनिधि </a:t>
            </a:r>
            <a:r>
              <a:rPr lang="ne-NP" sz="1800" dirty="0" smtClean="0">
                <a:cs typeface="Kalimati" pitchFamily="2"/>
              </a:rPr>
              <a:t>सभा सदस्यको </a:t>
            </a:r>
            <a:r>
              <a:rPr lang="ne-NP" sz="1800" dirty="0">
                <a:cs typeface="Kalimati" pitchFamily="2"/>
              </a:rPr>
              <a:t>निर्वाचन, पहिलो हुने निर्वाचित हुने निर्वाचन प्रणाली बमोजिम हुने प्रदेश </a:t>
            </a:r>
            <a:r>
              <a:rPr lang="ne-NP" sz="1800" dirty="0" smtClean="0">
                <a:cs typeface="Kalimati" pitchFamily="2"/>
              </a:rPr>
              <a:t>सभा सदस्यको </a:t>
            </a:r>
            <a:r>
              <a:rPr lang="ne-NP" sz="1800" dirty="0">
                <a:cs typeface="Kalimati" pitchFamily="2"/>
              </a:rPr>
              <a:t>निर्वाचन र समानुपातिक निर्वाचन प्रणाली बमोजिम हुने प्रदेश सभा </a:t>
            </a:r>
            <a:r>
              <a:rPr lang="ne-NP" sz="1800" dirty="0" smtClean="0">
                <a:cs typeface="Kalimati" pitchFamily="2"/>
              </a:rPr>
              <a:t>सदस्यको निर्वाचन </a:t>
            </a:r>
            <a:r>
              <a:rPr lang="ne-NP" sz="1800" dirty="0">
                <a:cs typeface="Kalimati" pitchFamily="2"/>
              </a:rPr>
              <a:t>मध्ये कुनै निर्वाचन </a:t>
            </a:r>
            <a:r>
              <a:rPr lang="ne-NP" sz="1800" dirty="0" smtClean="0">
                <a:cs typeface="Kalimati" pitchFamily="2"/>
              </a:rPr>
              <a:t>तर्फको </a:t>
            </a:r>
            <a:r>
              <a:rPr lang="ne-NP" sz="1800" dirty="0">
                <a:cs typeface="Kalimati" pitchFamily="2"/>
              </a:rPr>
              <a:t>मतपत्र नलिई वा फिर्ता दिई अर्को निर्वाचन </a:t>
            </a:r>
            <a:r>
              <a:rPr lang="ne-NP" sz="1800" dirty="0" smtClean="0">
                <a:cs typeface="Kalimati" pitchFamily="2"/>
              </a:rPr>
              <a:t>तर्फको मतदान </a:t>
            </a:r>
            <a:r>
              <a:rPr lang="ne-NP" sz="1800" dirty="0">
                <a:cs typeface="Kalimati" pitchFamily="2"/>
              </a:rPr>
              <a:t>गर्न चाहेमा वा कुनै निर्वाचन </a:t>
            </a:r>
            <a:r>
              <a:rPr lang="ne-NP" sz="1800" dirty="0" smtClean="0">
                <a:cs typeface="Kalimati" pitchFamily="2"/>
              </a:rPr>
              <a:t>तर्फ</a:t>
            </a:r>
            <a:r>
              <a:rPr lang="en-US" sz="1800" dirty="0" smtClean="0">
                <a:cs typeface="Kalimati" pitchFamily="2"/>
              </a:rPr>
              <a:t> </a:t>
            </a:r>
            <a:r>
              <a:rPr lang="ne-NP" sz="1800" dirty="0">
                <a:cs typeface="Kalimati" pitchFamily="2"/>
              </a:rPr>
              <a:t>मतदान गरी अर्को निर्वाचन </a:t>
            </a:r>
            <a:r>
              <a:rPr lang="ne-NP" sz="1800" dirty="0" smtClean="0">
                <a:cs typeface="Kalimati" pitchFamily="2"/>
              </a:rPr>
              <a:t>तर्फ</a:t>
            </a:r>
            <a:r>
              <a:rPr lang="en-US" sz="1800" dirty="0" smtClean="0">
                <a:cs typeface="Kalimati" pitchFamily="2"/>
              </a:rPr>
              <a:t> </a:t>
            </a:r>
            <a:r>
              <a:rPr lang="ne-NP" sz="1800" dirty="0">
                <a:cs typeface="Kalimati" pitchFamily="2"/>
              </a:rPr>
              <a:t>मतपत्र </a:t>
            </a:r>
            <a:r>
              <a:rPr lang="ne-NP" sz="1800" dirty="0" smtClean="0">
                <a:cs typeface="Kalimati" pitchFamily="2"/>
              </a:rPr>
              <a:t>लिन नचाहेमा </a:t>
            </a:r>
            <a:r>
              <a:rPr lang="ne-NP" sz="1800" dirty="0">
                <a:cs typeface="Kalimati" pitchFamily="2"/>
              </a:rPr>
              <a:t>वा मतपत्र फिर्ता दिएमा मतदान अधिकृतले सोही व्यहोराको अभिलेख राखी </a:t>
            </a:r>
            <a:r>
              <a:rPr lang="ne-NP" sz="1800" dirty="0" smtClean="0">
                <a:cs typeface="Kalimati" pitchFamily="2"/>
              </a:rPr>
              <a:t>सोको विवरण </a:t>
            </a:r>
            <a:r>
              <a:rPr lang="ne-NP" sz="1800" dirty="0">
                <a:cs typeface="Kalimati" pitchFamily="2"/>
              </a:rPr>
              <a:t>निर्वाचन अधिकृतलाई उपलब्ध गराउनु </a:t>
            </a:r>
            <a:r>
              <a:rPr lang="ne-NP" sz="1800" dirty="0" smtClean="0">
                <a:cs typeface="Kalimati" pitchFamily="2"/>
              </a:rPr>
              <a:t>पर्ने।</a:t>
            </a:r>
            <a:endParaRPr lang="ne-NP" sz="1800" dirty="0">
              <a:cs typeface="Kalimati" pitchFamily="2"/>
            </a:endParaRPr>
          </a:p>
          <a:p>
            <a:pPr lvl="1" algn="just">
              <a:spcBef>
                <a:spcPts val="600"/>
              </a:spcBef>
            </a:pPr>
            <a:endParaRPr lang="ne-NP" sz="1800" dirty="0" smtClean="0">
              <a:cs typeface="Kalimati" pitchFamily="2"/>
            </a:endParaRPr>
          </a:p>
          <a:p>
            <a:pPr algn="just">
              <a:spcBef>
                <a:spcPts val="600"/>
              </a:spcBef>
            </a:pPr>
            <a:endParaRPr lang="ne-NP" sz="2200" dirty="0">
              <a:cs typeface="Kalimati" pitchFamily="2"/>
            </a:endParaRPr>
          </a:p>
          <a:p>
            <a:pPr algn="just">
              <a:spcBef>
                <a:spcPts val="600"/>
              </a:spcBef>
            </a:pPr>
            <a:endParaRPr lang="ne-NP" sz="2200" dirty="0" smtClean="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10/28/2022</a:t>
            </a:fld>
            <a:endParaRPr lang="en-US" dirty="0"/>
          </a:p>
        </p:txBody>
      </p:sp>
      <p:sp>
        <p:nvSpPr>
          <p:cNvPr id="4" name="Title 3"/>
          <p:cNvSpPr>
            <a:spLocks noGrp="1"/>
          </p:cNvSpPr>
          <p:nvPr>
            <p:ph type="title"/>
          </p:nvPr>
        </p:nvSpPr>
        <p:spPr/>
        <p:txBody>
          <a:bodyPr>
            <a:noAutofit/>
          </a:bodyPr>
          <a:lstStyle/>
          <a:p>
            <a:r>
              <a:rPr lang="ne-NP" sz="3200" dirty="0" smtClean="0">
                <a:cs typeface="Kalimati" pitchFamily="2"/>
              </a:rPr>
              <a:t>मतदान</a:t>
            </a:r>
            <a:endParaRPr lang="en-US" sz="3200" dirty="0">
              <a:cs typeface="Kalimati" pitchFamily="2"/>
            </a:endParaRPr>
          </a:p>
        </p:txBody>
      </p:sp>
    </p:spTree>
    <p:extLst>
      <p:ext uri="{BB962C8B-B14F-4D97-AF65-F5344CB8AC3E}">
        <p14:creationId xmlns:p14="http://schemas.microsoft.com/office/powerpoint/2010/main" val="2425244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2887" y="2237014"/>
            <a:ext cx="10861220" cy="2669722"/>
          </a:xfrm>
        </p:spPr>
        <p:txBody>
          <a:bodyPr>
            <a:noAutofit/>
          </a:bodyPr>
          <a:lstStyle/>
          <a:p>
            <a:pPr lvl="1" algn="just">
              <a:spcBef>
                <a:spcPts val="600"/>
              </a:spcBef>
            </a:pPr>
            <a:r>
              <a:rPr lang="ne-NP" sz="1800" dirty="0" smtClean="0">
                <a:cs typeface="Kalimati" pitchFamily="2"/>
              </a:rPr>
              <a:t>पाँच बजेभित्र मतदान केन्द्रमा प्रवेश गरिसकेका मतदातालाई मतदान गर्न दिने,</a:t>
            </a:r>
          </a:p>
          <a:p>
            <a:pPr lvl="1" algn="just">
              <a:spcBef>
                <a:spcPts val="600"/>
              </a:spcBef>
            </a:pPr>
            <a:r>
              <a:rPr lang="ne-NP" sz="1800" dirty="0" smtClean="0">
                <a:cs typeface="Kalimati" pitchFamily="2"/>
              </a:rPr>
              <a:t>मतदानको समय समाप्त नभएसम्म मतदानको कार्य समाप्त गर्न नहुने,</a:t>
            </a:r>
          </a:p>
          <a:p>
            <a:pPr lvl="1" algn="just">
              <a:spcBef>
                <a:spcPts val="600"/>
              </a:spcBef>
            </a:pPr>
            <a:r>
              <a:rPr lang="ne-NP" sz="1800" dirty="0" smtClean="0">
                <a:cs typeface="Kalimati" pitchFamily="2"/>
              </a:rPr>
              <a:t>मतदानको समय समाप्त हुन लागेको जानकारी गराउने,</a:t>
            </a:r>
          </a:p>
          <a:p>
            <a:pPr lvl="1" algn="just">
              <a:spcBef>
                <a:spcPts val="600"/>
              </a:spcBef>
            </a:pPr>
            <a:r>
              <a:rPr lang="ne-NP" sz="1800" dirty="0" smtClean="0">
                <a:cs typeface="Kalimati" pitchFamily="2"/>
              </a:rPr>
              <a:t>मतदान अधिकृतको अशक्ततामा सहायक मतदान अधिकृतले मतदान अधिकृतको काम गर्ने ।</a:t>
            </a:r>
          </a:p>
          <a:p>
            <a:pPr algn="just">
              <a:spcBef>
                <a:spcPts val="600"/>
              </a:spcBef>
            </a:pPr>
            <a:endParaRPr lang="ne-NP" sz="2200" dirty="0">
              <a:cs typeface="Kalimati" pitchFamily="2"/>
            </a:endParaRPr>
          </a:p>
          <a:p>
            <a:pPr algn="just">
              <a:spcBef>
                <a:spcPts val="600"/>
              </a:spcBef>
            </a:pPr>
            <a:endParaRPr lang="ne-NP" sz="2200" dirty="0" smtClean="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10/28/2022</a:t>
            </a:fld>
            <a:endParaRPr lang="en-US" dirty="0"/>
          </a:p>
        </p:txBody>
      </p:sp>
      <p:sp>
        <p:nvSpPr>
          <p:cNvPr id="4" name="Title 3"/>
          <p:cNvSpPr>
            <a:spLocks noGrp="1"/>
          </p:cNvSpPr>
          <p:nvPr>
            <p:ph type="title"/>
          </p:nvPr>
        </p:nvSpPr>
        <p:spPr/>
        <p:txBody>
          <a:bodyPr>
            <a:noAutofit/>
          </a:bodyPr>
          <a:lstStyle/>
          <a:p>
            <a:r>
              <a:rPr lang="ne-NP" sz="3200" dirty="0" smtClean="0">
                <a:cs typeface="Kalimati" pitchFamily="2"/>
              </a:rPr>
              <a:t>मतदान</a:t>
            </a:r>
            <a:endParaRPr lang="en-US" sz="3200" dirty="0">
              <a:cs typeface="Kalimati" pitchFamily="2"/>
            </a:endParaRPr>
          </a:p>
        </p:txBody>
      </p:sp>
    </p:spTree>
    <p:extLst>
      <p:ext uri="{BB962C8B-B14F-4D97-AF65-F5344CB8AC3E}">
        <p14:creationId xmlns:p14="http://schemas.microsoft.com/office/powerpoint/2010/main" val="514446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2887" y="2237014"/>
            <a:ext cx="10861220" cy="2669722"/>
          </a:xfrm>
        </p:spPr>
        <p:txBody>
          <a:bodyPr>
            <a:noAutofit/>
          </a:bodyPr>
          <a:lstStyle/>
          <a:p>
            <a:pPr algn="just">
              <a:spcBef>
                <a:spcPts val="600"/>
              </a:spcBef>
            </a:pPr>
            <a:r>
              <a:rPr lang="ne-NP" sz="2200" dirty="0" smtClean="0">
                <a:cs typeface="Kalimati" pitchFamily="2"/>
              </a:rPr>
              <a:t>मतपेटिकामा मतपत्र खसाल्ने प्वाल बन्द गर्ने,</a:t>
            </a:r>
          </a:p>
          <a:p>
            <a:pPr lvl="1" algn="just">
              <a:spcBef>
                <a:spcPts val="600"/>
              </a:spcBef>
            </a:pPr>
            <a:r>
              <a:rPr lang="ne-NP" sz="1800" dirty="0" smtClean="0">
                <a:cs typeface="Kalimati" pitchFamily="2"/>
              </a:rPr>
              <a:t>मतदान निर्देशिकाको अनुसूची २४ बमोजिम</a:t>
            </a:r>
          </a:p>
          <a:p>
            <a:pPr algn="just">
              <a:spcBef>
                <a:spcPts val="600"/>
              </a:spcBef>
            </a:pPr>
            <a:r>
              <a:rPr lang="ne-NP" sz="2200" dirty="0" smtClean="0">
                <a:cs typeface="Kalimati" pitchFamily="2"/>
              </a:rPr>
              <a:t>मतपत्रको फाँटवारी तयार गर्ने,</a:t>
            </a:r>
          </a:p>
          <a:p>
            <a:pPr lvl="1" algn="just">
              <a:spcBef>
                <a:spcPts val="600"/>
              </a:spcBef>
            </a:pPr>
            <a:r>
              <a:rPr lang="ne-NP" sz="1800" dirty="0" smtClean="0">
                <a:cs typeface="Kalimati" pitchFamily="2"/>
              </a:rPr>
              <a:t>मतदान निर्देशिकाको अनुसूची २५ बमोजिम</a:t>
            </a:r>
          </a:p>
          <a:p>
            <a:pPr lvl="1" algn="just">
              <a:spcBef>
                <a:spcPts val="600"/>
              </a:spcBef>
            </a:pPr>
            <a:r>
              <a:rPr lang="ne-NP" sz="1800" dirty="0" smtClean="0">
                <a:cs typeface="Kalimati" pitchFamily="2"/>
              </a:rPr>
              <a:t>मतदानमा प्रयोग नभएका बाँकी मतपत्र छुट्टाछुट्टै खामबन्दी गर्नुपर्ने</a:t>
            </a:r>
            <a:endParaRPr lang="ne-NP" sz="2200" dirty="0">
              <a:cs typeface="Kalimati" pitchFamily="2"/>
            </a:endParaRPr>
          </a:p>
          <a:p>
            <a:pPr algn="just">
              <a:spcBef>
                <a:spcPts val="600"/>
              </a:spcBef>
            </a:pPr>
            <a:endParaRPr lang="ne-NP" sz="2200" dirty="0" smtClean="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10/28/2022</a:t>
            </a:fld>
            <a:endParaRPr lang="en-US" dirty="0"/>
          </a:p>
        </p:txBody>
      </p:sp>
      <p:sp>
        <p:nvSpPr>
          <p:cNvPr id="4" name="Title 3"/>
          <p:cNvSpPr>
            <a:spLocks noGrp="1"/>
          </p:cNvSpPr>
          <p:nvPr>
            <p:ph type="title"/>
          </p:nvPr>
        </p:nvSpPr>
        <p:spPr/>
        <p:txBody>
          <a:bodyPr>
            <a:noAutofit/>
          </a:bodyPr>
          <a:lstStyle/>
          <a:p>
            <a:r>
              <a:rPr lang="ne-NP" sz="3200" dirty="0" smtClean="0">
                <a:cs typeface="Kalimati" pitchFamily="2"/>
              </a:rPr>
              <a:t>मतदान सम्पन्न भएपछि गर्नुपर्ने कार्य</a:t>
            </a:r>
            <a:endParaRPr lang="en-US" sz="3200" dirty="0">
              <a:cs typeface="Kalimati" pitchFamily="2"/>
            </a:endParaRPr>
          </a:p>
        </p:txBody>
      </p:sp>
    </p:spTree>
    <p:extLst>
      <p:ext uri="{BB962C8B-B14F-4D97-AF65-F5344CB8AC3E}">
        <p14:creationId xmlns:p14="http://schemas.microsoft.com/office/powerpoint/2010/main" val="3660596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2887" y="1845129"/>
            <a:ext cx="10861220" cy="734785"/>
          </a:xfrm>
        </p:spPr>
        <p:txBody>
          <a:bodyPr>
            <a:noAutofit/>
          </a:bodyPr>
          <a:lstStyle/>
          <a:p>
            <a:pPr marL="0" indent="0" algn="just">
              <a:spcBef>
                <a:spcPts val="600"/>
              </a:spcBef>
              <a:buNone/>
            </a:pPr>
            <a:r>
              <a:rPr lang="ne-NP" sz="2200" dirty="0" smtClean="0">
                <a:cs typeface="Kalimati" pitchFamily="2"/>
              </a:rPr>
              <a:t>मतदान </a:t>
            </a:r>
            <a:r>
              <a:rPr lang="ne-NP" sz="2200" dirty="0">
                <a:cs typeface="Kalimati" pitchFamily="2"/>
              </a:rPr>
              <a:t>केन्द्रमा मतदानको काम </a:t>
            </a:r>
            <a:r>
              <a:rPr lang="ne-NP" sz="2200" dirty="0" smtClean="0">
                <a:cs typeface="Kalimati" pitchFamily="2"/>
              </a:rPr>
              <a:t>समाप्त भएपछि </a:t>
            </a:r>
            <a:r>
              <a:rPr lang="ne-NP" sz="2200" dirty="0">
                <a:cs typeface="Kalimati" pitchFamily="2"/>
              </a:rPr>
              <a:t>देहायका कागजपत्र र मतपत्रहरू छुट्टाछुट्टै </a:t>
            </a:r>
            <a:r>
              <a:rPr lang="ne-NP" sz="2200" dirty="0" smtClean="0">
                <a:cs typeface="Kalimati" pitchFamily="2"/>
              </a:rPr>
              <a:t>खाममा बन्द </a:t>
            </a:r>
            <a:r>
              <a:rPr lang="ne-NP" sz="2200" dirty="0">
                <a:cs typeface="Kalimati" pitchFamily="2"/>
              </a:rPr>
              <a:t>गरी लाहाछाप लगाउनु </a:t>
            </a:r>
            <a:r>
              <a:rPr lang="ne-NP" sz="2200" dirty="0" smtClean="0">
                <a:cs typeface="Kalimati" pitchFamily="2"/>
              </a:rPr>
              <a:t>पर्ने </a:t>
            </a:r>
            <a:r>
              <a:rPr lang="ne-NP" sz="2200" dirty="0" smtClean="0">
                <a:cs typeface="Kalimati"/>
              </a:rPr>
              <a:t>(मतदान निर्देशिकाको अनुसूची २६ बमोजिम)</a:t>
            </a:r>
            <a:endParaRPr lang="ne-NP" sz="2200" dirty="0" smtClean="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10/28/2022</a:t>
            </a:fld>
            <a:endParaRPr lang="en-US" dirty="0"/>
          </a:p>
        </p:txBody>
      </p:sp>
      <p:sp>
        <p:nvSpPr>
          <p:cNvPr id="4" name="Title 3"/>
          <p:cNvSpPr>
            <a:spLocks noGrp="1"/>
          </p:cNvSpPr>
          <p:nvPr>
            <p:ph type="title"/>
          </p:nvPr>
        </p:nvSpPr>
        <p:spPr/>
        <p:txBody>
          <a:bodyPr>
            <a:noAutofit/>
          </a:bodyPr>
          <a:lstStyle/>
          <a:p>
            <a:r>
              <a:rPr lang="ne-NP" sz="3200" dirty="0" smtClean="0">
                <a:cs typeface="Kalimati" pitchFamily="2"/>
              </a:rPr>
              <a:t>सुरक्षित राख्‍नुपर्ने कागजातहरु</a:t>
            </a:r>
            <a:endParaRPr lang="en-US" sz="3200" dirty="0">
              <a:cs typeface="Kalimati" pitchFamily="2"/>
            </a:endParaRPr>
          </a:p>
        </p:txBody>
      </p:sp>
      <p:sp>
        <p:nvSpPr>
          <p:cNvPr id="7" name="Content Placeholder 1"/>
          <p:cNvSpPr txBox="1">
            <a:spLocks/>
          </p:cNvSpPr>
          <p:nvPr/>
        </p:nvSpPr>
        <p:spPr>
          <a:xfrm>
            <a:off x="862692" y="2881992"/>
            <a:ext cx="5472794" cy="3061607"/>
          </a:xfrm>
          <a:prstGeom prst="rect">
            <a:avLst/>
          </a:prstGeom>
        </p:spPr>
        <p:txBody>
          <a:bodyPr vert="horz" lIns="91440" tIns="45720" rIns="91440" bIns="45720" rtlCol="0">
            <a:noAutofit/>
          </a:bodyPr>
          <a:lstStyle>
            <a:lvl1pPr marL="344488" indent="-344488" algn="l" defTabSz="914400" rtl="0" eaLnBrk="1" latinLnBrk="0" hangingPunct="1">
              <a:lnSpc>
                <a:spcPct val="100000"/>
              </a:lnSpc>
              <a:spcBef>
                <a:spcPts val="0"/>
              </a:spcBef>
              <a:spcAft>
                <a:spcPts val="400"/>
              </a:spcAft>
              <a:buFont typeface="Arial" panose="020B0604020202020204" pitchFamily="34" charset="0"/>
              <a:buChar char="•"/>
              <a:defRPr sz="3200" b="0" kern="1200">
                <a:solidFill>
                  <a:srgbClr val="002060"/>
                </a:solidFill>
                <a:latin typeface="Kokila" panose="020B0604020202020204" pitchFamily="34" charset="0"/>
                <a:ea typeface="+mn-ea"/>
                <a:cs typeface="Kokila" panose="020B0604020202020204" pitchFamily="34" charset="0"/>
              </a:defRPr>
            </a:lvl1pPr>
            <a:lvl2pPr marL="688975" indent="-344488" algn="l" defTabSz="914400" rtl="0" eaLnBrk="1" latinLnBrk="0" hangingPunct="1">
              <a:lnSpc>
                <a:spcPct val="100000"/>
              </a:lnSpc>
              <a:spcBef>
                <a:spcPts val="0"/>
              </a:spcBef>
              <a:spcAft>
                <a:spcPts val="400"/>
              </a:spcAft>
              <a:buFont typeface="Arial" panose="020B0604020202020204" pitchFamily="34" charset="0"/>
              <a:buChar char="•"/>
              <a:defRPr sz="2800" kern="1200">
                <a:solidFill>
                  <a:srgbClr val="002060"/>
                </a:solidFill>
                <a:latin typeface="Kokila" panose="020B0604020202020204" pitchFamily="34" charset="0"/>
                <a:ea typeface="+mn-ea"/>
                <a:cs typeface="Kokila" panose="020B0604020202020204" pitchFamily="34" charset="0"/>
              </a:defRPr>
            </a:lvl2pPr>
            <a:lvl3pPr marL="1033463" indent="-344488" algn="l" defTabSz="914400" rtl="0" eaLnBrk="1" latinLnBrk="0" hangingPunct="1">
              <a:lnSpc>
                <a:spcPct val="100000"/>
              </a:lnSpc>
              <a:spcBef>
                <a:spcPts val="0"/>
              </a:spcBef>
              <a:spcAft>
                <a:spcPts val="400"/>
              </a:spcAft>
              <a:buFont typeface="Arial" panose="020B0604020202020204" pitchFamily="34" charset="0"/>
              <a:buChar char="•"/>
              <a:defRPr sz="2400" kern="1200">
                <a:solidFill>
                  <a:srgbClr val="002060"/>
                </a:solidFill>
                <a:latin typeface="Kokila" panose="020B0604020202020204" pitchFamily="34" charset="0"/>
                <a:ea typeface="+mn-ea"/>
                <a:cs typeface="Kokila" panose="020B0604020202020204" pitchFamily="34" charset="0"/>
              </a:defRPr>
            </a:lvl3pPr>
            <a:lvl4pPr marL="1311275" indent="-277813" algn="l" defTabSz="914400" rtl="0" eaLnBrk="1" latinLnBrk="0" hangingPunct="1">
              <a:lnSpc>
                <a:spcPct val="100000"/>
              </a:lnSpc>
              <a:spcBef>
                <a:spcPts val="0"/>
              </a:spcBef>
              <a:spcAft>
                <a:spcPts val="400"/>
              </a:spcAft>
              <a:buFont typeface="Arial" panose="020B0604020202020204" pitchFamily="34" charset="0"/>
              <a:buChar char="•"/>
              <a:defRPr sz="2000" kern="1200">
                <a:solidFill>
                  <a:srgbClr val="002060"/>
                </a:solidFill>
                <a:latin typeface="Kokila" panose="020B0604020202020204" pitchFamily="34" charset="0"/>
                <a:ea typeface="+mn-ea"/>
                <a:cs typeface="Kokila" panose="020B0604020202020204" pitchFamily="34" charset="0"/>
              </a:defRPr>
            </a:lvl4pPr>
            <a:lvl5pPr marL="1603375" indent="-292100" algn="l" defTabSz="914400" rtl="0" eaLnBrk="1" latinLnBrk="0" hangingPunct="1">
              <a:lnSpc>
                <a:spcPct val="100000"/>
              </a:lnSpc>
              <a:spcBef>
                <a:spcPts val="0"/>
              </a:spcBef>
              <a:spcAft>
                <a:spcPts val="400"/>
              </a:spcAft>
              <a:buFont typeface="Arial" panose="020B0604020202020204" pitchFamily="34" charset="0"/>
              <a:buChar char="•"/>
              <a:defRPr sz="1800" kern="1200">
                <a:solidFill>
                  <a:srgbClr val="002060"/>
                </a:solidFill>
                <a:latin typeface="Kokila" panose="020B0604020202020204" pitchFamily="34" charset="0"/>
                <a:ea typeface="+mn-ea"/>
                <a:cs typeface="Kokil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pPr>
            <a:r>
              <a:rPr lang="ne-NP" sz="2000" dirty="0" smtClean="0">
                <a:cs typeface="Kalimati" pitchFamily="2"/>
              </a:rPr>
              <a:t>मतदान अधिकृतको दस्तखत नभएका मतपत्र,</a:t>
            </a:r>
          </a:p>
          <a:p>
            <a:pPr algn="just">
              <a:spcBef>
                <a:spcPts val="600"/>
              </a:spcBef>
            </a:pPr>
            <a:r>
              <a:rPr lang="ne-NP" sz="2000" dirty="0" smtClean="0">
                <a:cs typeface="Kalimati" pitchFamily="2"/>
              </a:rPr>
              <a:t>मतदान अधिकृतको दस्तखत भएका तर मतदानमा प्रयोग नभएका मतपत्र,</a:t>
            </a:r>
          </a:p>
          <a:p>
            <a:pPr algn="just">
              <a:spcBef>
                <a:spcPts val="600"/>
              </a:spcBef>
            </a:pPr>
            <a:r>
              <a:rPr lang="ne-NP" sz="2000" dirty="0" smtClean="0">
                <a:cs typeface="Kalimati" pitchFamily="2"/>
              </a:rPr>
              <a:t>मतपेटिका बाहिर रहेका मतपत्र,</a:t>
            </a:r>
          </a:p>
          <a:p>
            <a:pPr algn="just">
              <a:spcBef>
                <a:spcPts val="600"/>
              </a:spcBef>
            </a:pPr>
            <a:r>
              <a:rPr lang="ne-NP" sz="2000" dirty="0" smtClean="0">
                <a:cs typeface="Kalimati" pitchFamily="2"/>
              </a:rPr>
              <a:t>रद्द गरिएका मतपत्र,</a:t>
            </a:r>
          </a:p>
          <a:p>
            <a:pPr algn="just">
              <a:spcBef>
                <a:spcPts val="600"/>
              </a:spcBef>
            </a:pPr>
            <a:r>
              <a:rPr lang="ne-NP" sz="2000" dirty="0" smtClean="0">
                <a:cs typeface="Kalimati" pitchFamily="2"/>
              </a:rPr>
              <a:t>मतदाताले मतदान नगरी मतदान अधिकृतलाई फिर्ता दिएका मतपत्र,</a:t>
            </a:r>
          </a:p>
          <a:p>
            <a:pPr algn="just">
              <a:spcBef>
                <a:spcPts val="600"/>
              </a:spcBef>
            </a:pPr>
            <a:r>
              <a:rPr lang="ne-NP" sz="2000" dirty="0" smtClean="0">
                <a:cs typeface="Kalimati" pitchFamily="2"/>
              </a:rPr>
              <a:t>मतपत्रका अधकट्टी,</a:t>
            </a:r>
          </a:p>
        </p:txBody>
      </p:sp>
      <p:sp>
        <p:nvSpPr>
          <p:cNvPr id="8" name="Content Placeholder 1"/>
          <p:cNvSpPr txBox="1">
            <a:spLocks/>
          </p:cNvSpPr>
          <p:nvPr/>
        </p:nvSpPr>
        <p:spPr>
          <a:xfrm>
            <a:off x="6898819" y="2751363"/>
            <a:ext cx="4909457" cy="3061607"/>
          </a:xfrm>
          <a:prstGeom prst="rect">
            <a:avLst/>
          </a:prstGeom>
        </p:spPr>
        <p:txBody>
          <a:bodyPr vert="horz" lIns="91440" tIns="45720" rIns="91440" bIns="45720" rtlCol="0">
            <a:noAutofit/>
          </a:bodyPr>
          <a:lstStyle>
            <a:lvl1pPr marL="344488" indent="-344488" algn="l" defTabSz="914400" rtl="0" eaLnBrk="1" latinLnBrk="0" hangingPunct="1">
              <a:lnSpc>
                <a:spcPct val="100000"/>
              </a:lnSpc>
              <a:spcBef>
                <a:spcPts val="0"/>
              </a:spcBef>
              <a:spcAft>
                <a:spcPts val="400"/>
              </a:spcAft>
              <a:buFont typeface="Arial" panose="020B0604020202020204" pitchFamily="34" charset="0"/>
              <a:buChar char="•"/>
              <a:defRPr sz="3200" b="0" kern="1200">
                <a:solidFill>
                  <a:srgbClr val="002060"/>
                </a:solidFill>
                <a:latin typeface="Kokila" panose="020B0604020202020204" pitchFamily="34" charset="0"/>
                <a:ea typeface="+mn-ea"/>
                <a:cs typeface="Kokila" panose="020B0604020202020204" pitchFamily="34" charset="0"/>
              </a:defRPr>
            </a:lvl1pPr>
            <a:lvl2pPr marL="688975" indent="-344488" algn="l" defTabSz="914400" rtl="0" eaLnBrk="1" latinLnBrk="0" hangingPunct="1">
              <a:lnSpc>
                <a:spcPct val="100000"/>
              </a:lnSpc>
              <a:spcBef>
                <a:spcPts val="0"/>
              </a:spcBef>
              <a:spcAft>
                <a:spcPts val="400"/>
              </a:spcAft>
              <a:buFont typeface="Arial" panose="020B0604020202020204" pitchFamily="34" charset="0"/>
              <a:buChar char="•"/>
              <a:defRPr sz="2800" kern="1200">
                <a:solidFill>
                  <a:srgbClr val="002060"/>
                </a:solidFill>
                <a:latin typeface="Kokila" panose="020B0604020202020204" pitchFamily="34" charset="0"/>
                <a:ea typeface="+mn-ea"/>
                <a:cs typeface="Kokila" panose="020B0604020202020204" pitchFamily="34" charset="0"/>
              </a:defRPr>
            </a:lvl2pPr>
            <a:lvl3pPr marL="1033463" indent="-344488" algn="l" defTabSz="914400" rtl="0" eaLnBrk="1" latinLnBrk="0" hangingPunct="1">
              <a:lnSpc>
                <a:spcPct val="100000"/>
              </a:lnSpc>
              <a:spcBef>
                <a:spcPts val="0"/>
              </a:spcBef>
              <a:spcAft>
                <a:spcPts val="400"/>
              </a:spcAft>
              <a:buFont typeface="Arial" panose="020B0604020202020204" pitchFamily="34" charset="0"/>
              <a:buChar char="•"/>
              <a:defRPr sz="2400" kern="1200">
                <a:solidFill>
                  <a:srgbClr val="002060"/>
                </a:solidFill>
                <a:latin typeface="Kokila" panose="020B0604020202020204" pitchFamily="34" charset="0"/>
                <a:ea typeface="+mn-ea"/>
                <a:cs typeface="Kokila" panose="020B0604020202020204" pitchFamily="34" charset="0"/>
              </a:defRPr>
            </a:lvl3pPr>
            <a:lvl4pPr marL="1311275" indent="-277813" algn="l" defTabSz="914400" rtl="0" eaLnBrk="1" latinLnBrk="0" hangingPunct="1">
              <a:lnSpc>
                <a:spcPct val="100000"/>
              </a:lnSpc>
              <a:spcBef>
                <a:spcPts val="0"/>
              </a:spcBef>
              <a:spcAft>
                <a:spcPts val="400"/>
              </a:spcAft>
              <a:buFont typeface="Arial" panose="020B0604020202020204" pitchFamily="34" charset="0"/>
              <a:buChar char="•"/>
              <a:defRPr sz="2000" kern="1200">
                <a:solidFill>
                  <a:srgbClr val="002060"/>
                </a:solidFill>
                <a:latin typeface="Kokila" panose="020B0604020202020204" pitchFamily="34" charset="0"/>
                <a:ea typeface="+mn-ea"/>
                <a:cs typeface="Kokila" panose="020B0604020202020204" pitchFamily="34" charset="0"/>
              </a:defRPr>
            </a:lvl4pPr>
            <a:lvl5pPr marL="1603375" indent="-292100" algn="l" defTabSz="914400" rtl="0" eaLnBrk="1" latinLnBrk="0" hangingPunct="1">
              <a:lnSpc>
                <a:spcPct val="100000"/>
              </a:lnSpc>
              <a:spcBef>
                <a:spcPts val="0"/>
              </a:spcBef>
              <a:spcAft>
                <a:spcPts val="400"/>
              </a:spcAft>
              <a:buFont typeface="Arial" panose="020B0604020202020204" pitchFamily="34" charset="0"/>
              <a:buChar char="•"/>
              <a:defRPr sz="1800" kern="1200">
                <a:solidFill>
                  <a:srgbClr val="002060"/>
                </a:solidFill>
                <a:latin typeface="Kokila" panose="020B0604020202020204" pitchFamily="34" charset="0"/>
                <a:ea typeface="+mn-ea"/>
                <a:cs typeface="Kokil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pPr>
            <a:r>
              <a:rPr lang="ne-NP" sz="2000" dirty="0" smtClean="0">
                <a:cs typeface="Kalimati" pitchFamily="2"/>
              </a:rPr>
              <a:t>निविदा मतपत्र रहेको खाम,</a:t>
            </a:r>
          </a:p>
          <a:p>
            <a:pPr algn="just">
              <a:spcBef>
                <a:spcPts val="600"/>
              </a:spcBef>
            </a:pPr>
            <a:r>
              <a:rPr lang="ne-NP" sz="2000" dirty="0" smtClean="0">
                <a:cs typeface="Kalimati" pitchFamily="2"/>
              </a:rPr>
              <a:t>निविदा मतपत्रको लगत र निर्णय किताब,</a:t>
            </a:r>
          </a:p>
          <a:p>
            <a:pPr algn="just">
              <a:spcBef>
                <a:spcPts val="600"/>
              </a:spcBef>
            </a:pPr>
            <a:r>
              <a:rPr lang="ne-NP" sz="2000" dirty="0" smtClean="0">
                <a:cs typeface="Kalimati" pitchFamily="2"/>
              </a:rPr>
              <a:t>मतदाताको नाम रुजु गरी रेजा () चिन्ह लगाएको मतदाता नामावली,</a:t>
            </a:r>
          </a:p>
          <a:p>
            <a:pPr algn="just">
              <a:spcBef>
                <a:spcPts val="600"/>
              </a:spcBef>
            </a:pPr>
            <a:r>
              <a:rPr lang="ne-NP" sz="2000" dirty="0" smtClean="0">
                <a:cs typeface="Kalimati" pitchFamily="2"/>
              </a:rPr>
              <a:t>मतदाताको विरोधमा परेको निवेदन र सो सम्बन्धी निर्णय किताब,</a:t>
            </a:r>
          </a:p>
          <a:p>
            <a:pPr algn="just">
              <a:spcBef>
                <a:spcPts val="600"/>
              </a:spcBef>
            </a:pPr>
            <a:r>
              <a:rPr lang="ne-NP" sz="2000" dirty="0" smtClean="0">
                <a:cs typeface="Kalimati" pitchFamily="2"/>
              </a:rPr>
              <a:t>आयोग वा निर्वाचन अधिकृतको निर्देशन अनुसार खामबन्द गरी लाहाछाप लगाई राख्नु पर्ने अन्य कुनै कागजात ।</a:t>
            </a:r>
          </a:p>
          <a:p>
            <a:pPr algn="just">
              <a:spcBef>
                <a:spcPts val="600"/>
              </a:spcBef>
            </a:pPr>
            <a:endParaRPr lang="ne-NP" sz="2000" dirty="0">
              <a:cs typeface="Kalimati" pitchFamily="2"/>
            </a:endParaRPr>
          </a:p>
        </p:txBody>
      </p:sp>
    </p:spTree>
    <p:extLst>
      <p:ext uri="{BB962C8B-B14F-4D97-AF65-F5344CB8AC3E}">
        <p14:creationId xmlns:p14="http://schemas.microsoft.com/office/powerpoint/2010/main" val="299465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2886" y="1845129"/>
            <a:ext cx="10199913" cy="3061607"/>
          </a:xfrm>
        </p:spPr>
        <p:txBody>
          <a:bodyPr>
            <a:noAutofit/>
          </a:bodyPr>
          <a:lstStyle/>
          <a:p>
            <a:pPr algn="just">
              <a:spcBef>
                <a:spcPts val="600"/>
              </a:spcBef>
            </a:pPr>
            <a:r>
              <a:rPr lang="ne-NP" sz="2200" dirty="0" smtClean="0">
                <a:cs typeface="Kalimati" pitchFamily="2"/>
              </a:rPr>
              <a:t>मतपेटिका सङ्कलन गरी मतगणना स्थलसम्म ल्याउने व्यवस्था प्रमुख जिल्ला अधिकारीले मिलाउने,</a:t>
            </a:r>
          </a:p>
          <a:p>
            <a:pPr algn="just">
              <a:spcBef>
                <a:spcPts val="600"/>
              </a:spcBef>
            </a:pPr>
            <a:r>
              <a:rPr lang="ne-NP" sz="2200" dirty="0" smtClean="0">
                <a:cs typeface="Kalimati" pitchFamily="2"/>
              </a:rPr>
              <a:t>मतदान अधिकृत मतपेटिका र अन्य सामग्री लिएर यथासक्य छिटो सुरक्षितसाथ मतगणना स्थलतर्फ प्रस्थान गर्ने,</a:t>
            </a:r>
          </a:p>
          <a:p>
            <a:pPr algn="just">
              <a:spcBef>
                <a:spcPts val="600"/>
              </a:spcBef>
            </a:pPr>
            <a:r>
              <a:rPr lang="ne-NP" sz="2200" dirty="0" smtClean="0">
                <a:cs typeface="Kalimati" pitchFamily="2"/>
              </a:rPr>
              <a:t>मतपेटिका र मतदान सामग्री बुझाई भरपाई लिने</a:t>
            </a:r>
          </a:p>
          <a:p>
            <a:pPr lvl="1" algn="just">
              <a:spcBef>
                <a:spcPts val="600"/>
              </a:spcBef>
            </a:pPr>
            <a:r>
              <a:rPr lang="ne-NP" sz="1800" dirty="0" smtClean="0">
                <a:cs typeface="Kalimati" pitchFamily="2"/>
              </a:rPr>
              <a:t>मतदान निर्देशिकाको अनुसूची ३२ बमोजिमको फारम २ प्रति तयार गरी निर्वाचन अधिकृतबाट हस्ताक्षर गराएर १ प्रति मतदान अधिकृतले लिने,</a:t>
            </a:r>
          </a:p>
          <a:p>
            <a:pPr algn="just">
              <a:spcBef>
                <a:spcPts val="600"/>
              </a:spcBef>
            </a:pPr>
            <a:endParaRPr lang="ne-NP" sz="2200" dirty="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10/28/2022</a:t>
            </a:fld>
            <a:endParaRPr lang="en-US" dirty="0"/>
          </a:p>
        </p:txBody>
      </p:sp>
      <p:sp>
        <p:nvSpPr>
          <p:cNvPr id="4" name="Title 3"/>
          <p:cNvSpPr>
            <a:spLocks noGrp="1"/>
          </p:cNvSpPr>
          <p:nvPr>
            <p:ph type="title"/>
          </p:nvPr>
        </p:nvSpPr>
        <p:spPr/>
        <p:txBody>
          <a:bodyPr>
            <a:noAutofit/>
          </a:bodyPr>
          <a:lstStyle/>
          <a:p>
            <a:r>
              <a:rPr lang="ne-NP" sz="3200" dirty="0" smtClean="0">
                <a:cs typeface="Kalimati" pitchFamily="2"/>
              </a:rPr>
              <a:t>मतदान केन्द्रबाट प्रस्थान</a:t>
            </a:r>
            <a:endParaRPr lang="en-US" sz="3200" dirty="0">
              <a:cs typeface="Kalimati" pitchFamily="2"/>
            </a:endParaRPr>
          </a:p>
        </p:txBody>
      </p:sp>
    </p:spTree>
    <p:extLst>
      <p:ext uri="{BB962C8B-B14F-4D97-AF65-F5344CB8AC3E}">
        <p14:creationId xmlns:p14="http://schemas.microsoft.com/office/powerpoint/2010/main" val="440295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2886" y="1845129"/>
            <a:ext cx="10199913" cy="3061607"/>
          </a:xfrm>
        </p:spPr>
        <p:txBody>
          <a:bodyPr>
            <a:noAutofit/>
          </a:bodyPr>
          <a:lstStyle/>
          <a:p>
            <a:pPr algn="just">
              <a:spcBef>
                <a:spcPts val="600"/>
              </a:spcBef>
            </a:pPr>
            <a:r>
              <a:rPr lang="ne-NP" sz="2200" dirty="0" smtClean="0">
                <a:cs typeface="Kalimati" pitchFamily="2"/>
              </a:rPr>
              <a:t>मतदान केन्द्रमा गरिएका मुचुल्काहरु,</a:t>
            </a:r>
          </a:p>
          <a:p>
            <a:pPr algn="just">
              <a:spcBef>
                <a:spcPts val="600"/>
              </a:spcBef>
            </a:pPr>
            <a:r>
              <a:rPr lang="ne-NP" sz="2200" dirty="0" smtClean="0">
                <a:cs typeface="Kalimati" pitchFamily="2"/>
              </a:rPr>
              <a:t>मतदाताको तथ्याङ्क फारम,</a:t>
            </a:r>
          </a:p>
          <a:p>
            <a:pPr algn="just">
              <a:spcBef>
                <a:spcPts val="600"/>
              </a:spcBef>
            </a:pPr>
            <a:r>
              <a:rPr lang="ne-NP" sz="2200" dirty="0" smtClean="0">
                <a:cs typeface="Kalimati" pitchFamily="2"/>
              </a:rPr>
              <a:t>पोलबुक,</a:t>
            </a:r>
          </a:p>
          <a:p>
            <a:pPr algn="just">
              <a:spcBef>
                <a:spcPts val="600"/>
              </a:spcBef>
            </a:pPr>
            <a:r>
              <a:rPr lang="ne-NP" sz="2200" dirty="0" smtClean="0">
                <a:cs typeface="Kalimati" pitchFamily="2"/>
              </a:rPr>
              <a:t>मतदाता परिचयपत्र बुझाएको फारम ।</a:t>
            </a:r>
            <a:endParaRPr lang="ne-NP" sz="2200" dirty="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10/28/2022</a:t>
            </a:fld>
            <a:endParaRPr lang="en-US" dirty="0"/>
          </a:p>
        </p:txBody>
      </p:sp>
      <p:sp>
        <p:nvSpPr>
          <p:cNvPr id="4" name="Title 3"/>
          <p:cNvSpPr>
            <a:spLocks noGrp="1"/>
          </p:cNvSpPr>
          <p:nvPr>
            <p:ph type="title"/>
          </p:nvPr>
        </p:nvSpPr>
        <p:spPr/>
        <p:txBody>
          <a:bodyPr>
            <a:noAutofit/>
          </a:bodyPr>
          <a:lstStyle/>
          <a:p>
            <a:r>
              <a:rPr lang="ne-NP" sz="3200" dirty="0" smtClean="0">
                <a:cs typeface="Kalimati" pitchFamily="2"/>
              </a:rPr>
              <a:t>सिलबन्दी नगरी निर्वाचन अधिकृतलाई बुझाउनु पर्ने कागजातहरु</a:t>
            </a:r>
            <a:endParaRPr lang="en-US" sz="3200" dirty="0">
              <a:cs typeface="Kalimati" pitchFamily="2"/>
            </a:endParaRPr>
          </a:p>
        </p:txBody>
      </p:sp>
    </p:spTree>
    <p:extLst>
      <p:ext uri="{BB962C8B-B14F-4D97-AF65-F5344CB8AC3E}">
        <p14:creationId xmlns:p14="http://schemas.microsoft.com/office/powerpoint/2010/main" val="941955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464586" y="838296"/>
            <a:ext cx="11360800" cy="763600"/>
          </a:xfrm>
          <a:prstGeom prst="rect">
            <a:avLst/>
          </a:prstGeom>
        </p:spPr>
        <p:txBody>
          <a:bodyPr spcFirstLastPara="1" wrap="square" lIns="121897" tIns="121897" rIns="121897" bIns="121897" anchor="t" anchorCtr="0">
            <a:normAutofit fontScale="90000"/>
          </a:bodyPr>
          <a:lstStyle/>
          <a:p>
            <a:r>
              <a:rPr lang="en-GB" dirty="0" err="1">
                <a:cs typeface="Kalimati" pitchFamily="2"/>
              </a:rPr>
              <a:t>बदर</a:t>
            </a:r>
            <a:r>
              <a:rPr lang="en-GB" dirty="0">
                <a:cs typeface="Kalimati" pitchFamily="2"/>
              </a:rPr>
              <a:t> </a:t>
            </a:r>
            <a:r>
              <a:rPr lang="en-GB" dirty="0" err="1">
                <a:cs typeface="Kalimati" pitchFamily="2"/>
              </a:rPr>
              <a:t>हुने</a:t>
            </a:r>
            <a:r>
              <a:rPr lang="en-GB" dirty="0">
                <a:cs typeface="Kalimati" pitchFamily="2"/>
              </a:rPr>
              <a:t> </a:t>
            </a:r>
            <a:r>
              <a:rPr lang="en-GB" dirty="0" err="1">
                <a:cs typeface="Kalimati" pitchFamily="2"/>
              </a:rPr>
              <a:t>मतपत्र</a:t>
            </a:r>
            <a:endParaRPr dirty="0">
              <a:cs typeface="Kalimati" pitchFamily="2"/>
            </a:endParaRPr>
          </a:p>
        </p:txBody>
      </p:sp>
      <p:sp>
        <p:nvSpPr>
          <p:cNvPr id="103" name="Google Shape;103;p21"/>
          <p:cNvSpPr txBox="1">
            <a:spLocks noGrp="1"/>
          </p:cNvSpPr>
          <p:nvPr>
            <p:ph type="body" idx="1"/>
          </p:nvPr>
        </p:nvSpPr>
        <p:spPr>
          <a:xfrm>
            <a:off x="415600" y="1536633"/>
            <a:ext cx="11360800" cy="5023200"/>
          </a:xfrm>
          <a:prstGeom prst="rect">
            <a:avLst/>
          </a:prstGeom>
        </p:spPr>
        <p:txBody>
          <a:bodyPr spcFirstLastPara="1" wrap="square" lIns="121897" tIns="121897" rIns="121897" bIns="121897" anchor="t" anchorCtr="0">
            <a:noAutofit/>
          </a:bodyPr>
          <a:lstStyle/>
          <a:p>
            <a:pPr algn="just">
              <a:lnSpc>
                <a:spcPct val="100000"/>
              </a:lnSpc>
              <a:spcBef>
                <a:spcPts val="600"/>
              </a:spcBef>
              <a:spcAft>
                <a:spcPts val="600"/>
              </a:spcAft>
            </a:pPr>
            <a:r>
              <a:rPr lang="en-GB" sz="2400" dirty="0" err="1">
                <a:cs typeface="Kalimati" pitchFamily="2"/>
              </a:rPr>
              <a:t>सम्बन्धित</a:t>
            </a:r>
            <a:r>
              <a:rPr lang="en-GB" sz="2400" dirty="0">
                <a:cs typeface="Kalimati" pitchFamily="2"/>
              </a:rPr>
              <a:t> </a:t>
            </a:r>
            <a:r>
              <a:rPr lang="en-GB" sz="2400" dirty="0" err="1">
                <a:cs typeface="Kalimati" pitchFamily="2"/>
              </a:rPr>
              <a:t>मतदान</a:t>
            </a:r>
            <a:r>
              <a:rPr lang="en-GB" sz="2400" dirty="0">
                <a:cs typeface="Kalimati" pitchFamily="2"/>
              </a:rPr>
              <a:t> </a:t>
            </a:r>
            <a:r>
              <a:rPr lang="en-GB" sz="2400" dirty="0" err="1">
                <a:cs typeface="Kalimati" pitchFamily="2"/>
              </a:rPr>
              <a:t>अधिकृतको</a:t>
            </a:r>
            <a:r>
              <a:rPr lang="en-GB" sz="2400" dirty="0">
                <a:cs typeface="Kalimati" pitchFamily="2"/>
              </a:rPr>
              <a:t> </a:t>
            </a:r>
            <a:r>
              <a:rPr lang="en-GB" sz="2400" dirty="0" err="1">
                <a:cs typeface="Kalimati" pitchFamily="2"/>
              </a:rPr>
              <a:t>दस्तखत</a:t>
            </a:r>
            <a:r>
              <a:rPr lang="en-GB" sz="2400" dirty="0">
                <a:cs typeface="Kalimati" pitchFamily="2"/>
              </a:rPr>
              <a:t> </a:t>
            </a:r>
            <a:r>
              <a:rPr lang="en-GB" sz="2400" dirty="0" err="1">
                <a:cs typeface="Kalimati" pitchFamily="2"/>
              </a:rPr>
              <a:t>नभएको</a:t>
            </a:r>
            <a:r>
              <a:rPr lang="en-GB" sz="2400" dirty="0">
                <a:cs typeface="Kalimati" pitchFamily="2"/>
              </a:rPr>
              <a:t>,</a:t>
            </a:r>
            <a:endParaRPr sz="2400" dirty="0">
              <a:cs typeface="Kalimati" pitchFamily="2"/>
            </a:endParaRPr>
          </a:p>
          <a:p>
            <a:pPr algn="just">
              <a:lnSpc>
                <a:spcPct val="100000"/>
              </a:lnSpc>
              <a:spcBef>
                <a:spcPts val="600"/>
              </a:spcBef>
              <a:spcAft>
                <a:spcPts val="600"/>
              </a:spcAft>
            </a:pPr>
            <a:r>
              <a:rPr lang="en-GB" sz="2400" dirty="0" err="1">
                <a:cs typeface="Kalimati" pitchFamily="2"/>
              </a:rPr>
              <a:t>औंठाछाप</a:t>
            </a:r>
            <a:r>
              <a:rPr lang="en-GB" sz="2400" dirty="0">
                <a:cs typeface="Kalimati" pitchFamily="2"/>
              </a:rPr>
              <a:t> </a:t>
            </a:r>
            <a:r>
              <a:rPr lang="en-GB" sz="2400" dirty="0" err="1">
                <a:cs typeface="Kalimati" pitchFamily="2"/>
              </a:rPr>
              <a:t>लगाई</a:t>
            </a:r>
            <a:r>
              <a:rPr lang="en-GB" sz="2400" dirty="0">
                <a:cs typeface="Kalimati" pitchFamily="2"/>
              </a:rPr>
              <a:t> </a:t>
            </a:r>
            <a:r>
              <a:rPr lang="en-GB" sz="2400" dirty="0" err="1">
                <a:cs typeface="Kalimati" pitchFamily="2"/>
              </a:rPr>
              <a:t>वा</a:t>
            </a:r>
            <a:r>
              <a:rPr lang="en-GB" sz="2400" dirty="0">
                <a:cs typeface="Kalimati" pitchFamily="2"/>
              </a:rPr>
              <a:t> </a:t>
            </a:r>
            <a:r>
              <a:rPr lang="en-GB" sz="2400" dirty="0" err="1">
                <a:cs typeface="Kalimati" pitchFamily="2"/>
              </a:rPr>
              <a:t>आयोगद्वारा</a:t>
            </a:r>
            <a:r>
              <a:rPr lang="en-GB" sz="2400" dirty="0">
                <a:cs typeface="Kalimati" pitchFamily="2"/>
              </a:rPr>
              <a:t> </a:t>
            </a:r>
            <a:r>
              <a:rPr lang="en-GB" sz="2400" dirty="0" err="1">
                <a:cs typeface="Kalimati" pitchFamily="2"/>
              </a:rPr>
              <a:t>निर्धारित</a:t>
            </a:r>
            <a:r>
              <a:rPr lang="en-GB" sz="2400" dirty="0">
                <a:cs typeface="Kalimati" pitchFamily="2"/>
              </a:rPr>
              <a:t> </a:t>
            </a:r>
            <a:r>
              <a:rPr lang="en-GB" sz="2400" dirty="0" err="1">
                <a:cs typeface="Kalimati" pitchFamily="2"/>
              </a:rPr>
              <a:t>स्वस्तिक</a:t>
            </a:r>
            <a:r>
              <a:rPr lang="en-GB" sz="2400" dirty="0">
                <a:cs typeface="Kalimati" pitchFamily="2"/>
              </a:rPr>
              <a:t> </a:t>
            </a:r>
            <a:r>
              <a:rPr lang="en-GB" sz="2400" dirty="0" err="1">
                <a:cs typeface="Kalimati" pitchFamily="2"/>
              </a:rPr>
              <a:t>चिन्ह</a:t>
            </a:r>
            <a:r>
              <a:rPr lang="en-GB" sz="2400" dirty="0">
                <a:cs typeface="Kalimati" pitchFamily="2"/>
              </a:rPr>
              <a:t> </a:t>
            </a:r>
            <a:r>
              <a:rPr lang="en-GB" sz="2400" dirty="0" err="1">
                <a:cs typeface="Kalimati" pitchFamily="2"/>
              </a:rPr>
              <a:t>बाहेक</a:t>
            </a:r>
            <a:r>
              <a:rPr lang="en-GB" sz="2400" dirty="0">
                <a:cs typeface="Kalimati" pitchFamily="2"/>
              </a:rPr>
              <a:t> </a:t>
            </a:r>
            <a:r>
              <a:rPr lang="en-GB" sz="2400" dirty="0" err="1">
                <a:cs typeface="Kalimati" pitchFamily="2"/>
              </a:rPr>
              <a:t>अन्य</a:t>
            </a:r>
            <a:r>
              <a:rPr lang="en-GB" sz="2400" dirty="0">
                <a:cs typeface="Kalimati" pitchFamily="2"/>
              </a:rPr>
              <a:t> </a:t>
            </a:r>
            <a:r>
              <a:rPr lang="en-GB" sz="2400" dirty="0" err="1">
                <a:cs typeface="Kalimati" pitchFamily="2"/>
              </a:rPr>
              <a:t>चिन्ह</a:t>
            </a:r>
            <a:r>
              <a:rPr lang="en-GB" sz="2400" dirty="0">
                <a:cs typeface="Kalimati" pitchFamily="2"/>
              </a:rPr>
              <a:t> </a:t>
            </a:r>
            <a:r>
              <a:rPr lang="en-GB" sz="2400" dirty="0" err="1">
                <a:cs typeface="Kalimati" pitchFamily="2"/>
              </a:rPr>
              <a:t>वा</a:t>
            </a:r>
            <a:r>
              <a:rPr lang="en-GB" sz="2400" dirty="0">
                <a:cs typeface="Kalimati" pitchFamily="2"/>
              </a:rPr>
              <a:t> </a:t>
            </a:r>
            <a:r>
              <a:rPr lang="en-GB" sz="2400" dirty="0" err="1">
                <a:cs typeface="Kalimati" pitchFamily="2"/>
              </a:rPr>
              <a:t>छाप</a:t>
            </a:r>
            <a:r>
              <a:rPr lang="en-GB" sz="2400" dirty="0">
                <a:cs typeface="Kalimati" pitchFamily="2"/>
              </a:rPr>
              <a:t> </a:t>
            </a:r>
            <a:r>
              <a:rPr lang="en-GB" sz="2400" dirty="0" err="1">
                <a:cs typeface="Kalimati" pitchFamily="2"/>
              </a:rPr>
              <a:t>लगाई</a:t>
            </a:r>
            <a:r>
              <a:rPr lang="en-GB" sz="2400" dirty="0">
                <a:cs typeface="Kalimati" pitchFamily="2"/>
              </a:rPr>
              <a:t> </a:t>
            </a:r>
            <a:r>
              <a:rPr lang="en-GB" sz="2400" dirty="0" err="1">
                <a:cs typeface="Kalimati" pitchFamily="2"/>
              </a:rPr>
              <a:t>मत</a:t>
            </a:r>
            <a:r>
              <a:rPr lang="en-GB" sz="2400" dirty="0">
                <a:cs typeface="Kalimati" pitchFamily="2"/>
              </a:rPr>
              <a:t> </a:t>
            </a:r>
            <a:r>
              <a:rPr lang="en-GB" sz="2400" dirty="0" err="1">
                <a:cs typeface="Kalimati" pitchFamily="2"/>
              </a:rPr>
              <a:t>सङ्केत</a:t>
            </a:r>
            <a:r>
              <a:rPr lang="en-GB" sz="2400" dirty="0">
                <a:cs typeface="Kalimati" pitchFamily="2"/>
              </a:rPr>
              <a:t> </a:t>
            </a:r>
            <a:r>
              <a:rPr lang="en-GB" sz="2400" dirty="0" err="1">
                <a:cs typeface="Kalimati" pitchFamily="2"/>
              </a:rPr>
              <a:t>गरिएको</a:t>
            </a:r>
            <a:r>
              <a:rPr lang="en-GB" sz="2400" dirty="0">
                <a:cs typeface="Kalimati" pitchFamily="2"/>
              </a:rPr>
              <a:t>,</a:t>
            </a:r>
            <a:endParaRPr sz="2400" dirty="0">
              <a:cs typeface="Kalimati" pitchFamily="2"/>
            </a:endParaRPr>
          </a:p>
          <a:p>
            <a:pPr algn="just">
              <a:lnSpc>
                <a:spcPct val="100000"/>
              </a:lnSpc>
              <a:spcBef>
                <a:spcPts val="600"/>
              </a:spcBef>
              <a:spcAft>
                <a:spcPts val="600"/>
              </a:spcAft>
            </a:pPr>
            <a:r>
              <a:rPr lang="en-GB" sz="2400" dirty="0" err="1">
                <a:cs typeface="Kalimati" pitchFamily="2"/>
              </a:rPr>
              <a:t>मत</a:t>
            </a:r>
            <a:r>
              <a:rPr lang="en-GB" sz="2400" dirty="0">
                <a:cs typeface="Kalimati" pitchFamily="2"/>
              </a:rPr>
              <a:t> </a:t>
            </a:r>
            <a:r>
              <a:rPr lang="en-GB" sz="2400" dirty="0" err="1">
                <a:cs typeface="Kalimati" pitchFamily="2"/>
              </a:rPr>
              <a:t>सङ्केत</a:t>
            </a:r>
            <a:r>
              <a:rPr lang="en-GB" sz="2400" dirty="0">
                <a:cs typeface="Kalimati" pitchFamily="2"/>
              </a:rPr>
              <a:t> </a:t>
            </a:r>
            <a:r>
              <a:rPr lang="en-GB" sz="2400" dirty="0" err="1">
                <a:cs typeface="Kalimati" pitchFamily="2"/>
              </a:rPr>
              <a:t>चिन्ह</a:t>
            </a:r>
            <a:r>
              <a:rPr lang="en-GB" sz="2400" dirty="0">
                <a:cs typeface="Kalimati" pitchFamily="2"/>
              </a:rPr>
              <a:t> </a:t>
            </a:r>
            <a:r>
              <a:rPr lang="en-GB" sz="2400" dirty="0" err="1">
                <a:cs typeface="Kalimati" pitchFamily="2"/>
              </a:rPr>
              <a:t>नबुझिने</a:t>
            </a:r>
            <a:r>
              <a:rPr lang="en-GB" sz="2400" dirty="0">
                <a:cs typeface="Kalimati" pitchFamily="2"/>
              </a:rPr>
              <a:t> </a:t>
            </a:r>
            <a:r>
              <a:rPr lang="en-GB" sz="2400" dirty="0" err="1">
                <a:cs typeface="Kalimati" pitchFamily="2"/>
              </a:rPr>
              <a:t>गरी</a:t>
            </a:r>
            <a:r>
              <a:rPr lang="en-GB" sz="2400" dirty="0">
                <a:cs typeface="Kalimati" pitchFamily="2"/>
              </a:rPr>
              <a:t> </a:t>
            </a:r>
            <a:r>
              <a:rPr lang="en-GB" sz="2400" dirty="0" err="1">
                <a:cs typeface="Kalimati" pitchFamily="2"/>
              </a:rPr>
              <a:t>लतपतिएको</a:t>
            </a:r>
            <a:r>
              <a:rPr lang="en-GB" sz="2400" dirty="0">
                <a:cs typeface="Kalimati" pitchFamily="2"/>
              </a:rPr>
              <a:t> </a:t>
            </a:r>
            <a:r>
              <a:rPr lang="en-GB" sz="2400" dirty="0" err="1">
                <a:cs typeface="Kalimati" pitchFamily="2"/>
              </a:rPr>
              <a:t>वा</a:t>
            </a:r>
            <a:r>
              <a:rPr lang="en-GB" sz="2400" dirty="0">
                <a:cs typeface="Kalimati" pitchFamily="2"/>
              </a:rPr>
              <a:t> </a:t>
            </a:r>
            <a:r>
              <a:rPr lang="en-GB" sz="2400" dirty="0" err="1">
                <a:cs typeface="Kalimati" pitchFamily="2"/>
              </a:rPr>
              <a:t>च्यातिएको</a:t>
            </a:r>
            <a:r>
              <a:rPr lang="en-GB" sz="2400" dirty="0">
                <a:cs typeface="Kalimati" pitchFamily="2"/>
              </a:rPr>
              <a:t>,</a:t>
            </a:r>
            <a:endParaRPr sz="2400" dirty="0">
              <a:cs typeface="Kalimati" pitchFamily="2"/>
            </a:endParaRPr>
          </a:p>
          <a:p>
            <a:pPr algn="just">
              <a:lnSpc>
                <a:spcPct val="100000"/>
              </a:lnSpc>
              <a:spcBef>
                <a:spcPts val="600"/>
              </a:spcBef>
              <a:spcAft>
                <a:spcPts val="600"/>
              </a:spcAft>
            </a:pPr>
            <a:r>
              <a:rPr lang="en-GB" sz="2400" dirty="0" err="1">
                <a:cs typeface="Kalimati" pitchFamily="2"/>
              </a:rPr>
              <a:t>उम्मेदवार</a:t>
            </a:r>
            <a:r>
              <a:rPr lang="en-GB" sz="2400" dirty="0">
                <a:cs typeface="Kalimati" pitchFamily="2"/>
              </a:rPr>
              <a:t> </a:t>
            </a:r>
            <a:r>
              <a:rPr lang="en-GB" sz="2400" dirty="0" err="1">
                <a:cs typeface="Kalimati" pitchFamily="2"/>
              </a:rPr>
              <a:t>वा</a:t>
            </a:r>
            <a:r>
              <a:rPr lang="en-GB" sz="2400" dirty="0">
                <a:cs typeface="Kalimati" pitchFamily="2"/>
              </a:rPr>
              <a:t> </a:t>
            </a:r>
            <a:r>
              <a:rPr lang="en-GB" sz="2400" dirty="0" err="1">
                <a:cs typeface="Kalimati" pitchFamily="2"/>
              </a:rPr>
              <a:t>दलको</a:t>
            </a:r>
            <a:r>
              <a:rPr lang="en-GB" sz="2400" dirty="0">
                <a:cs typeface="Kalimati" pitchFamily="2"/>
              </a:rPr>
              <a:t> </a:t>
            </a:r>
            <a:r>
              <a:rPr lang="en-GB" sz="2400" dirty="0" err="1">
                <a:cs typeface="Kalimati" pitchFamily="2"/>
              </a:rPr>
              <a:t>निर्वाचन</a:t>
            </a:r>
            <a:r>
              <a:rPr lang="en-GB" sz="2400" dirty="0">
                <a:cs typeface="Kalimati" pitchFamily="2"/>
              </a:rPr>
              <a:t> </a:t>
            </a:r>
            <a:r>
              <a:rPr lang="en-GB" sz="2400" dirty="0" err="1">
                <a:cs typeface="Kalimati" pitchFamily="2"/>
              </a:rPr>
              <a:t>चिन्ह</a:t>
            </a:r>
            <a:r>
              <a:rPr lang="en-GB" sz="2400" dirty="0">
                <a:cs typeface="Kalimati" pitchFamily="2"/>
              </a:rPr>
              <a:t> </a:t>
            </a:r>
            <a:r>
              <a:rPr lang="en-GB" sz="2400" dirty="0" err="1">
                <a:cs typeface="Kalimati" pitchFamily="2"/>
              </a:rPr>
              <a:t>भएको</a:t>
            </a:r>
            <a:r>
              <a:rPr lang="en-GB" sz="2400" dirty="0">
                <a:cs typeface="Kalimati" pitchFamily="2"/>
              </a:rPr>
              <a:t> </a:t>
            </a:r>
            <a:r>
              <a:rPr lang="en-GB" sz="2400" dirty="0" err="1">
                <a:cs typeface="Kalimati" pitchFamily="2"/>
              </a:rPr>
              <a:t>कोठामा</a:t>
            </a:r>
            <a:r>
              <a:rPr lang="en-GB" sz="2400" dirty="0">
                <a:cs typeface="Kalimati" pitchFamily="2"/>
              </a:rPr>
              <a:t> </a:t>
            </a:r>
            <a:r>
              <a:rPr lang="en-GB" sz="2400" dirty="0" err="1">
                <a:cs typeface="Kalimati" pitchFamily="2"/>
              </a:rPr>
              <a:t>मत</a:t>
            </a:r>
            <a:r>
              <a:rPr lang="en-GB" sz="2400" dirty="0">
                <a:cs typeface="Kalimati" pitchFamily="2"/>
              </a:rPr>
              <a:t> </a:t>
            </a:r>
            <a:r>
              <a:rPr lang="en-GB" sz="2400" dirty="0" err="1">
                <a:cs typeface="Kalimati" pitchFamily="2"/>
              </a:rPr>
              <a:t>सङ्केत</a:t>
            </a:r>
            <a:r>
              <a:rPr lang="en-GB" sz="2400" dirty="0">
                <a:cs typeface="Kalimati" pitchFamily="2"/>
              </a:rPr>
              <a:t> </a:t>
            </a:r>
            <a:r>
              <a:rPr lang="en-GB" sz="2400" dirty="0" err="1">
                <a:cs typeface="Kalimati" pitchFamily="2"/>
              </a:rPr>
              <a:t>नगरी</a:t>
            </a:r>
            <a:r>
              <a:rPr lang="en-GB" sz="2400" dirty="0">
                <a:cs typeface="Kalimati" pitchFamily="2"/>
              </a:rPr>
              <a:t> </a:t>
            </a:r>
            <a:r>
              <a:rPr lang="en-GB" sz="2400" dirty="0" err="1">
                <a:cs typeface="Kalimati" pitchFamily="2"/>
              </a:rPr>
              <a:t>अन्यत्र</a:t>
            </a:r>
            <a:r>
              <a:rPr lang="en-GB" sz="2400" dirty="0">
                <a:cs typeface="Kalimati" pitchFamily="2"/>
              </a:rPr>
              <a:t> </a:t>
            </a:r>
            <a:r>
              <a:rPr lang="en-GB" sz="2400" dirty="0" err="1">
                <a:cs typeface="Kalimati" pitchFamily="2"/>
              </a:rPr>
              <a:t>मत</a:t>
            </a:r>
            <a:r>
              <a:rPr lang="en-GB" sz="2400" dirty="0">
                <a:cs typeface="Kalimati" pitchFamily="2"/>
              </a:rPr>
              <a:t> </a:t>
            </a:r>
            <a:r>
              <a:rPr lang="en-GB" sz="2400" dirty="0" err="1">
                <a:cs typeface="Kalimati" pitchFamily="2"/>
              </a:rPr>
              <a:t>सङ्केत</a:t>
            </a:r>
            <a:r>
              <a:rPr lang="en-GB" sz="2400" dirty="0">
                <a:cs typeface="Kalimati" pitchFamily="2"/>
              </a:rPr>
              <a:t> </a:t>
            </a:r>
            <a:r>
              <a:rPr lang="en-GB" sz="2400" dirty="0" err="1">
                <a:cs typeface="Kalimati" pitchFamily="2"/>
              </a:rPr>
              <a:t>गरिएको</a:t>
            </a:r>
            <a:r>
              <a:rPr lang="en-GB" sz="2400" dirty="0">
                <a:cs typeface="Kalimati" pitchFamily="2"/>
              </a:rPr>
              <a:t>,</a:t>
            </a:r>
            <a:endParaRPr sz="2400" dirty="0">
              <a:cs typeface="Kalimati" pitchFamily="2"/>
            </a:endParaRPr>
          </a:p>
          <a:p>
            <a:pPr algn="just">
              <a:lnSpc>
                <a:spcPct val="100000"/>
              </a:lnSpc>
              <a:spcBef>
                <a:spcPts val="600"/>
              </a:spcBef>
              <a:spcAft>
                <a:spcPts val="600"/>
              </a:spcAft>
            </a:pPr>
            <a:r>
              <a:rPr lang="en-GB" sz="2400" dirty="0" err="1">
                <a:cs typeface="Kalimati" pitchFamily="2"/>
              </a:rPr>
              <a:t>एकभन्दा</a:t>
            </a:r>
            <a:r>
              <a:rPr lang="en-GB" sz="2400" dirty="0">
                <a:cs typeface="Kalimati" pitchFamily="2"/>
              </a:rPr>
              <a:t> </a:t>
            </a:r>
            <a:r>
              <a:rPr lang="en-GB" sz="2400" dirty="0" err="1">
                <a:cs typeface="Kalimati" pitchFamily="2"/>
              </a:rPr>
              <a:t>बढी</a:t>
            </a:r>
            <a:r>
              <a:rPr lang="en-GB" sz="2400" dirty="0">
                <a:cs typeface="Kalimati" pitchFamily="2"/>
              </a:rPr>
              <a:t> </a:t>
            </a:r>
            <a:r>
              <a:rPr lang="en-GB" sz="2400" dirty="0" err="1">
                <a:cs typeface="Kalimati" pitchFamily="2"/>
              </a:rPr>
              <a:t>उम्मेदवार</a:t>
            </a:r>
            <a:r>
              <a:rPr lang="en-GB" sz="2400" dirty="0">
                <a:cs typeface="Kalimati" pitchFamily="2"/>
              </a:rPr>
              <a:t> </a:t>
            </a:r>
            <a:r>
              <a:rPr lang="en-GB" sz="2400" dirty="0" err="1">
                <a:cs typeface="Kalimati" pitchFamily="2"/>
              </a:rPr>
              <a:t>वा</a:t>
            </a:r>
            <a:r>
              <a:rPr lang="en-GB" sz="2400" dirty="0">
                <a:cs typeface="Kalimati" pitchFamily="2"/>
              </a:rPr>
              <a:t> </a:t>
            </a:r>
            <a:r>
              <a:rPr lang="en-GB" sz="2400" dirty="0" err="1">
                <a:cs typeface="Kalimati" pitchFamily="2"/>
              </a:rPr>
              <a:t>दलको</a:t>
            </a:r>
            <a:r>
              <a:rPr lang="en-GB" sz="2400" dirty="0">
                <a:cs typeface="Kalimati" pitchFamily="2"/>
              </a:rPr>
              <a:t> </a:t>
            </a:r>
            <a:r>
              <a:rPr lang="en-GB" sz="2400" dirty="0" err="1">
                <a:cs typeface="Kalimati" pitchFamily="2"/>
              </a:rPr>
              <a:t>निर्वाचन</a:t>
            </a:r>
            <a:r>
              <a:rPr lang="en-GB" sz="2400" dirty="0">
                <a:cs typeface="Kalimati" pitchFamily="2"/>
              </a:rPr>
              <a:t> </a:t>
            </a:r>
            <a:r>
              <a:rPr lang="en-GB" sz="2400" dirty="0" err="1">
                <a:cs typeface="Kalimati" pitchFamily="2"/>
              </a:rPr>
              <a:t>चिन्ह</a:t>
            </a:r>
            <a:r>
              <a:rPr lang="en-GB" sz="2400" dirty="0">
                <a:cs typeface="Kalimati" pitchFamily="2"/>
              </a:rPr>
              <a:t> </a:t>
            </a:r>
            <a:r>
              <a:rPr lang="en-GB" sz="2400" dirty="0" err="1">
                <a:cs typeface="Kalimati" pitchFamily="2"/>
              </a:rPr>
              <a:t>भएको</a:t>
            </a:r>
            <a:r>
              <a:rPr lang="en-GB" sz="2400" dirty="0">
                <a:cs typeface="Kalimati" pitchFamily="2"/>
              </a:rPr>
              <a:t> </a:t>
            </a:r>
            <a:r>
              <a:rPr lang="en-GB" sz="2400" dirty="0" err="1">
                <a:cs typeface="Kalimati" pitchFamily="2"/>
              </a:rPr>
              <a:t>कोठामा</a:t>
            </a:r>
            <a:r>
              <a:rPr lang="en-GB" sz="2400" dirty="0">
                <a:cs typeface="Kalimati" pitchFamily="2"/>
              </a:rPr>
              <a:t> </a:t>
            </a:r>
            <a:r>
              <a:rPr lang="en-GB" sz="2400" dirty="0" err="1">
                <a:cs typeface="Kalimati" pitchFamily="2"/>
              </a:rPr>
              <a:t>छुट्टा</a:t>
            </a:r>
            <a:r>
              <a:rPr lang="en-GB" sz="2400" dirty="0">
                <a:cs typeface="Kalimati" pitchFamily="2"/>
              </a:rPr>
              <a:t>–</a:t>
            </a:r>
            <a:r>
              <a:rPr lang="en-GB" sz="2400" dirty="0" err="1">
                <a:cs typeface="Kalimati" pitchFamily="2"/>
              </a:rPr>
              <a:t>छुट्टै</a:t>
            </a:r>
            <a:r>
              <a:rPr lang="en-GB" sz="2400" dirty="0">
                <a:cs typeface="Kalimati" pitchFamily="2"/>
              </a:rPr>
              <a:t> </a:t>
            </a:r>
            <a:r>
              <a:rPr lang="en-GB" sz="2400" dirty="0" err="1">
                <a:cs typeface="Kalimati" pitchFamily="2"/>
              </a:rPr>
              <a:t>मत</a:t>
            </a:r>
            <a:r>
              <a:rPr lang="en-GB" sz="2400" dirty="0">
                <a:cs typeface="Kalimati" pitchFamily="2"/>
              </a:rPr>
              <a:t> </a:t>
            </a:r>
            <a:r>
              <a:rPr lang="en-GB" sz="2400" dirty="0" err="1">
                <a:cs typeface="Kalimati" pitchFamily="2"/>
              </a:rPr>
              <a:t>सङ्केत</a:t>
            </a:r>
            <a:r>
              <a:rPr lang="en-GB" sz="2400" dirty="0">
                <a:cs typeface="Kalimati" pitchFamily="2"/>
              </a:rPr>
              <a:t> </a:t>
            </a:r>
            <a:r>
              <a:rPr lang="en-GB" sz="2400" dirty="0" err="1">
                <a:cs typeface="Kalimati" pitchFamily="2"/>
              </a:rPr>
              <a:t>गरिएको</a:t>
            </a:r>
            <a:r>
              <a:rPr lang="en-GB" sz="2400" dirty="0">
                <a:cs typeface="Kalimati" pitchFamily="2"/>
              </a:rPr>
              <a:t>,</a:t>
            </a:r>
            <a:endParaRPr sz="2400" dirty="0">
              <a:cs typeface="Kalimati" pitchFamily="2"/>
            </a:endParaRPr>
          </a:p>
          <a:p>
            <a:pPr algn="just">
              <a:lnSpc>
                <a:spcPct val="100000"/>
              </a:lnSpc>
              <a:spcBef>
                <a:spcPts val="600"/>
              </a:spcBef>
              <a:spcAft>
                <a:spcPts val="600"/>
              </a:spcAft>
            </a:pPr>
            <a:r>
              <a:rPr lang="en-GB" sz="2400" dirty="0" err="1">
                <a:cs typeface="Kalimati" pitchFamily="2"/>
              </a:rPr>
              <a:t>एकभन्दा</a:t>
            </a:r>
            <a:r>
              <a:rPr lang="en-GB" sz="2400" dirty="0">
                <a:cs typeface="Kalimati" pitchFamily="2"/>
              </a:rPr>
              <a:t> </a:t>
            </a:r>
            <a:r>
              <a:rPr lang="en-GB" sz="2400" dirty="0" err="1">
                <a:cs typeface="Kalimati" pitchFamily="2"/>
              </a:rPr>
              <a:t>बढी</a:t>
            </a:r>
            <a:r>
              <a:rPr lang="en-GB" sz="2400" dirty="0">
                <a:cs typeface="Kalimati" pitchFamily="2"/>
              </a:rPr>
              <a:t> </a:t>
            </a:r>
            <a:r>
              <a:rPr lang="en-GB" sz="2400" dirty="0" err="1">
                <a:cs typeface="Kalimati" pitchFamily="2"/>
              </a:rPr>
              <a:t>उम्मेदवार</a:t>
            </a:r>
            <a:r>
              <a:rPr lang="en-GB" sz="2400" dirty="0">
                <a:cs typeface="Kalimati" pitchFamily="2"/>
              </a:rPr>
              <a:t> </a:t>
            </a:r>
            <a:r>
              <a:rPr lang="en-GB" sz="2400" dirty="0" err="1">
                <a:cs typeface="Kalimati" pitchFamily="2"/>
              </a:rPr>
              <a:t>वा</a:t>
            </a:r>
            <a:r>
              <a:rPr lang="en-GB" sz="2400" dirty="0">
                <a:cs typeface="Kalimati" pitchFamily="2"/>
              </a:rPr>
              <a:t> </a:t>
            </a:r>
            <a:r>
              <a:rPr lang="en-GB" sz="2400" dirty="0" err="1">
                <a:cs typeface="Kalimati" pitchFamily="2"/>
              </a:rPr>
              <a:t>दलको</a:t>
            </a:r>
            <a:r>
              <a:rPr lang="en-GB" sz="2400" dirty="0">
                <a:cs typeface="Kalimati" pitchFamily="2"/>
              </a:rPr>
              <a:t> </a:t>
            </a:r>
            <a:r>
              <a:rPr lang="en-GB" sz="2400" dirty="0" err="1">
                <a:cs typeface="Kalimati" pitchFamily="2"/>
              </a:rPr>
              <a:t>निर्वाचन</a:t>
            </a:r>
            <a:r>
              <a:rPr lang="en-GB" sz="2400" dirty="0">
                <a:cs typeface="Kalimati" pitchFamily="2"/>
              </a:rPr>
              <a:t> </a:t>
            </a:r>
            <a:r>
              <a:rPr lang="en-GB" sz="2400" dirty="0" err="1">
                <a:cs typeface="Kalimati" pitchFamily="2"/>
              </a:rPr>
              <a:t>चिन्ह</a:t>
            </a:r>
            <a:r>
              <a:rPr lang="en-GB" sz="2400" dirty="0">
                <a:cs typeface="Kalimati" pitchFamily="2"/>
              </a:rPr>
              <a:t> </a:t>
            </a:r>
            <a:r>
              <a:rPr lang="en-GB" sz="2400" dirty="0" err="1">
                <a:cs typeface="Kalimati" pitchFamily="2"/>
              </a:rPr>
              <a:t>भएको</a:t>
            </a:r>
            <a:r>
              <a:rPr lang="en-GB" sz="2400" dirty="0">
                <a:cs typeface="Kalimati" pitchFamily="2"/>
              </a:rPr>
              <a:t> </a:t>
            </a:r>
            <a:r>
              <a:rPr lang="en-GB" sz="2400" dirty="0" err="1">
                <a:cs typeface="Kalimati" pitchFamily="2"/>
              </a:rPr>
              <a:t>कोठामा</a:t>
            </a:r>
            <a:r>
              <a:rPr lang="en-GB" sz="2400" dirty="0">
                <a:cs typeface="Kalimati" pitchFamily="2"/>
              </a:rPr>
              <a:t> </a:t>
            </a:r>
            <a:r>
              <a:rPr lang="en-GB" sz="2400" dirty="0" err="1">
                <a:cs typeface="Kalimati" pitchFamily="2"/>
              </a:rPr>
              <a:t>मत</a:t>
            </a:r>
            <a:r>
              <a:rPr lang="en-GB" sz="2400" dirty="0">
                <a:cs typeface="Kalimati" pitchFamily="2"/>
              </a:rPr>
              <a:t> </a:t>
            </a:r>
            <a:r>
              <a:rPr lang="en-GB" sz="2400" dirty="0" err="1">
                <a:cs typeface="Kalimati" pitchFamily="2"/>
              </a:rPr>
              <a:t>सङ्केतको</a:t>
            </a:r>
            <a:r>
              <a:rPr lang="en-GB" sz="2400" dirty="0">
                <a:cs typeface="Kalimati" pitchFamily="2"/>
              </a:rPr>
              <a:t> </a:t>
            </a:r>
            <a:r>
              <a:rPr lang="en-GB" sz="2400" dirty="0" err="1">
                <a:cs typeface="Kalimati" pitchFamily="2"/>
              </a:rPr>
              <a:t>चिन्ह</a:t>
            </a:r>
            <a:r>
              <a:rPr lang="en-GB" sz="2400" dirty="0">
                <a:cs typeface="Kalimati" pitchFamily="2"/>
              </a:rPr>
              <a:t> </a:t>
            </a:r>
            <a:r>
              <a:rPr lang="en-GB" sz="2400" dirty="0" err="1">
                <a:cs typeface="Kalimati" pitchFamily="2"/>
              </a:rPr>
              <a:t>पर्ने</a:t>
            </a:r>
            <a:r>
              <a:rPr lang="en-GB" sz="2400" dirty="0">
                <a:cs typeface="Kalimati" pitchFamily="2"/>
              </a:rPr>
              <a:t> </a:t>
            </a:r>
            <a:r>
              <a:rPr lang="en-GB" sz="2400" dirty="0" err="1">
                <a:cs typeface="Kalimati" pitchFamily="2"/>
              </a:rPr>
              <a:t>गरी</a:t>
            </a:r>
            <a:r>
              <a:rPr lang="en-GB" sz="2400" dirty="0">
                <a:cs typeface="Kalimati" pitchFamily="2"/>
              </a:rPr>
              <a:t> </a:t>
            </a:r>
            <a:r>
              <a:rPr lang="en-GB" sz="2400" dirty="0" err="1">
                <a:cs typeface="Kalimati" pitchFamily="2"/>
              </a:rPr>
              <a:t>मत</a:t>
            </a:r>
            <a:r>
              <a:rPr lang="en-GB" sz="2400" dirty="0">
                <a:cs typeface="Kalimati" pitchFamily="2"/>
              </a:rPr>
              <a:t> </a:t>
            </a:r>
            <a:r>
              <a:rPr lang="en-GB" sz="2400" dirty="0" err="1">
                <a:cs typeface="Kalimati" pitchFamily="2"/>
              </a:rPr>
              <a:t>सङ्केत</a:t>
            </a:r>
            <a:r>
              <a:rPr lang="en-GB" sz="2400" dirty="0">
                <a:cs typeface="Kalimati" pitchFamily="2"/>
              </a:rPr>
              <a:t> </a:t>
            </a:r>
            <a:r>
              <a:rPr lang="en-GB" sz="2400" dirty="0" err="1">
                <a:cs typeface="Kalimati" pitchFamily="2"/>
              </a:rPr>
              <a:t>गरिएको</a:t>
            </a:r>
            <a:r>
              <a:rPr lang="en-GB" sz="2400" dirty="0">
                <a:cs typeface="Kalimati" pitchFamily="2"/>
              </a:rPr>
              <a:t>,</a:t>
            </a:r>
            <a:endParaRPr sz="2400" dirty="0">
              <a:cs typeface="Kalimati" pitchFamily="2"/>
            </a:endParaRPr>
          </a:p>
          <a:p>
            <a:pPr algn="just">
              <a:lnSpc>
                <a:spcPct val="100000"/>
              </a:lnSpc>
              <a:spcBef>
                <a:spcPts val="600"/>
              </a:spcBef>
              <a:spcAft>
                <a:spcPts val="600"/>
              </a:spcAft>
            </a:pPr>
            <a:r>
              <a:rPr lang="en-GB" sz="2400" dirty="0" err="1">
                <a:cs typeface="Kalimati" pitchFamily="2"/>
              </a:rPr>
              <a:t>मत</a:t>
            </a:r>
            <a:r>
              <a:rPr lang="en-GB" sz="2400" dirty="0">
                <a:cs typeface="Kalimati" pitchFamily="2"/>
              </a:rPr>
              <a:t> </a:t>
            </a:r>
            <a:r>
              <a:rPr lang="en-GB" sz="2400" dirty="0" err="1">
                <a:cs typeface="Kalimati" pitchFamily="2"/>
              </a:rPr>
              <a:t>सङ्केत</a:t>
            </a:r>
            <a:r>
              <a:rPr lang="en-GB" sz="2400" dirty="0">
                <a:cs typeface="Kalimati" pitchFamily="2"/>
              </a:rPr>
              <a:t> </a:t>
            </a:r>
            <a:r>
              <a:rPr lang="en-GB" sz="2400" dirty="0" err="1">
                <a:cs typeface="Kalimati" pitchFamily="2"/>
              </a:rPr>
              <a:t>नगरी</a:t>
            </a:r>
            <a:r>
              <a:rPr lang="en-GB" sz="2400" dirty="0">
                <a:cs typeface="Kalimati" pitchFamily="2"/>
              </a:rPr>
              <a:t> </a:t>
            </a:r>
            <a:r>
              <a:rPr lang="en-GB" sz="2400" dirty="0" err="1">
                <a:cs typeface="Kalimati" pitchFamily="2"/>
              </a:rPr>
              <a:t>मतदान</a:t>
            </a:r>
            <a:r>
              <a:rPr lang="en-GB" sz="2400" dirty="0">
                <a:cs typeface="Kalimati" pitchFamily="2"/>
              </a:rPr>
              <a:t> </a:t>
            </a:r>
            <a:r>
              <a:rPr lang="en-GB" sz="2400" dirty="0" err="1">
                <a:cs typeface="Kalimati" pitchFamily="2"/>
              </a:rPr>
              <a:t>अधिकृतलाई</a:t>
            </a:r>
            <a:r>
              <a:rPr lang="en-GB" sz="2400" dirty="0">
                <a:cs typeface="Kalimati" pitchFamily="2"/>
              </a:rPr>
              <a:t> </a:t>
            </a:r>
            <a:r>
              <a:rPr lang="en-GB" sz="2400" dirty="0" err="1">
                <a:cs typeface="Kalimati" pitchFamily="2"/>
              </a:rPr>
              <a:t>फिर्ता</a:t>
            </a:r>
            <a:r>
              <a:rPr lang="en-GB" sz="2400" dirty="0">
                <a:cs typeface="Kalimati" pitchFamily="2"/>
              </a:rPr>
              <a:t> </a:t>
            </a:r>
            <a:r>
              <a:rPr lang="en-GB" sz="2400" dirty="0" err="1">
                <a:cs typeface="Kalimati" pitchFamily="2"/>
              </a:rPr>
              <a:t>दिइएको</a:t>
            </a:r>
            <a:r>
              <a:rPr lang="en-GB" sz="2400" dirty="0">
                <a:cs typeface="Kalimati" pitchFamily="2"/>
              </a:rPr>
              <a:t>,</a:t>
            </a:r>
            <a:endParaRPr sz="2400" dirty="0">
              <a:cs typeface="Kalimati" pitchFamily="2"/>
            </a:endParaRPr>
          </a:p>
          <a:p>
            <a:pPr marL="0" indent="0" algn="just">
              <a:lnSpc>
                <a:spcPct val="100000"/>
              </a:lnSpc>
              <a:spcBef>
                <a:spcPts val="600"/>
              </a:spcBef>
              <a:spcAft>
                <a:spcPts val="600"/>
              </a:spcAft>
              <a:buNone/>
            </a:pPr>
            <a:endParaRPr sz="2400" dirty="0">
              <a:cs typeface="Kalimati" pitchFamily="2"/>
            </a:endParaRPr>
          </a:p>
        </p:txBody>
      </p:sp>
    </p:spTree>
    <p:extLst>
      <p:ext uri="{BB962C8B-B14F-4D97-AF65-F5344CB8AC3E}">
        <p14:creationId xmlns:p14="http://schemas.microsoft.com/office/powerpoint/2010/main" val="2152641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0035" y="2044030"/>
            <a:ext cx="10515601" cy="3368891"/>
          </a:xfrm>
        </p:spPr>
        <p:txBody>
          <a:bodyPr>
            <a:normAutofit/>
          </a:bodyPr>
          <a:lstStyle/>
          <a:p>
            <a:pPr>
              <a:spcBef>
                <a:spcPts val="1200"/>
              </a:spcBef>
              <a:spcAft>
                <a:spcPts val="600"/>
              </a:spcAft>
            </a:pPr>
            <a:r>
              <a:rPr lang="ne-NP" sz="2400" dirty="0">
                <a:cs typeface="Kalimati" pitchFamily="2"/>
              </a:rPr>
              <a:t>मतदान केन्द्रतर्फ प्रस्थान गर्ने,</a:t>
            </a:r>
          </a:p>
          <a:p>
            <a:pPr>
              <a:spcBef>
                <a:spcPts val="1200"/>
              </a:spcBef>
              <a:spcAft>
                <a:spcPts val="600"/>
              </a:spcAft>
            </a:pPr>
            <a:r>
              <a:rPr lang="ne-NP" sz="2400" dirty="0" smtClean="0">
                <a:cs typeface="Kalimati" pitchFamily="2"/>
              </a:rPr>
              <a:t>मतदान केन्द्रमा बसोबासको व्यवस्था मिलाउने,</a:t>
            </a:r>
          </a:p>
          <a:p>
            <a:pPr>
              <a:spcBef>
                <a:spcPts val="1200"/>
              </a:spcBef>
              <a:spcAft>
                <a:spcPts val="600"/>
              </a:spcAft>
            </a:pPr>
            <a:r>
              <a:rPr lang="ne-NP" sz="2400" dirty="0" smtClean="0">
                <a:cs typeface="Kalimati" pitchFamily="2"/>
              </a:rPr>
              <a:t>जनशक्ति व्यवस्थापन निर्देशिकामा व्यवस्था भए बमोजिम स्वयंसेवकको नियुक्ति गर्ने,</a:t>
            </a:r>
          </a:p>
          <a:p>
            <a:pPr>
              <a:spcBef>
                <a:spcPts val="1200"/>
              </a:spcBef>
              <a:spcAft>
                <a:spcPts val="600"/>
              </a:spcAft>
            </a:pPr>
            <a:r>
              <a:rPr lang="ne-NP" sz="2400" dirty="0" smtClean="0">
                <a:cs typeface="Kalimati" pitchFamily="2"/>
              </a:rPr>
              <a:t>सर्वपक्षीय वा सर्वदलीय बैठकको आयोजना गर्ने,</a:t>
            </a:r>
          </a:p>
          <a:p>
            <a:pPr>
              <a:spcBef>
                <a:spcPts val="1200"/>
              </a:spcBef>
              <a:spcAft>
                <a:spcPts val="600"/>
              </a:spcAft>
            </a:pPr>
            <a:endParaRPr lang="ne-NP" sz="2400" dirty="0" smtClean="0">
              <a:cs typeface="Kalimati" pitchFamily="2"/>
            </a:endParaRPr>
          </a:p>
          <a:p>
            <a:pPr>
              <a:spcBef>
                <a:spcPts val="1200"/>
              </a:spcBef>
              <a:spcAft>
                <a:spcPts val="600"/>
              </a:spcAft>
            </a:pPr>
            <a:endParaRPr lang="en-US" sz="2400" dirty="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10/28/2022</a:t>
            </a:fld>
            <a:endParaRPr lang="en-US" dirty="0"/>
          </a:p>
        </p:txBody>
      </p:sp>
      <p:sp>
        <p:nvSpPr>
          <p:cNvPr id="4" name="Title 3"/>
          <p:cNvSpPr>
            <a:spLocks noGrp="1"/>
          </p:cNvSpPr>
          <p:nvPr>
            <p:ph type="title"/>
          </p:nvPr>
        </p:nvSpPr>
        <p:spPr/>
        <p:txBody>
          <a:bodyPr/>
          <a:lstStyle/>
          <a:p>
            <a:r>
              <a:rPr lang="ne-NP" dirty="0" smtClean="0">
                <a:cs typeface="Kalimati" pitchFamily="2"/>
              </a:rPr>
              <a:t>मतदान अधिकृतले</a:t>
            </a:r>
            <a:endParaRPr lang="en-US" dirty="0">
              <a:cs typeface="Kalimati" pitchFamily="2"/>
            </a:endParaRPr>
          </a:p>
        </p:txBody>
      </p:sp>
    </p:spTree>
    <p:extLst>
      <p:ext uri="{BB962C8B-B14F-4D97-AF65-F5344CB8AC3E}">
        <p14:creationId xmlns:p14="http://schemas.microsoft.com/office/powerpoint/2010/main" val="1528549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415600" y="593367"/>
            <a:ext cx="11360800" cy="763600"/>
          </a:xfrm>
          <a:prstGeom prst="rect">
            <a:avLst/>
          </a:prstGeom>
        </p:spPr>
        <p:txBody>
          <a:bodyPr spcFirstLastPara="1" wrap="square" lIns="121897" tIns="121897" rIns="121897" bIns="121897" anchor="t" anchorCtr="0">
            <a:normAutofit fontScale="90000"/>
          </a:bodyPr>
          <a:lstStyle/>
          <a:p>
            <a:r>
              <a:rPr lang="en-GB" dirty="0" err="1">
                <a:cs typeface="Kalimati" pitchFamily="2"/>
              </a:rPr>
              <a:t>बदर</a:t>
            </a:r>
            <a:r>
              <a:rPr lang="en-GB" dirty="0">
                <a:cs typeface="Kalimati" pitchFamily="2"/>
              </a:rPr>
              <a:t> </a:t>
            </a:r>
            <a:r>
              <a:rPr lang="en-GB" dirty="0" err="1">
                <a:cs typeface="Kalimati" pitchFamily="2"/>
              </a:rPr>
              <a:t>हुने</a:t>
            </a:r>
            <a:r>
              <a:rPr lang="en-GB" dirty="0">
                <a:cs typeface="Kalimati" pitchFamily="2"/>
              </a:rPr>
              <a:t> </a:t>
            </a:r>
            <a:r>
              <a:rPr lang="en-GB" dirty="0" err="1">
                <a:cs typeface="Kalimati" pitchFamily="2"/>
              </a:rPr>
              <a:t>मतपत्र</a:t>
            </a:r>
            <a:endParaRPr dirty="0">
              <a:cs typeface="Kalimati" pitchFamily="2"/>
            </a:endParaRPr>
          </a:p>
        </p:txBody>
      </p:sp>
      <p:sp>
        <p:nvSpPr>
          <p:cNvPr id="109" name="Google Shape;109;p22"/>
          <p:cNvSpPr txBox="1">
            <a:spLocks noGrp="1"/>
          </p:cNvSpPr>
          <p:nvPr>
            <p:ph type="body" idx="1"/>
          </p:nvPr>
        </p:nvSpPr>
        <p:spPr>
          <a:xfrm>
            <a:off x="415600" y="1536633"/>
            <a:ext cx="11360800" cy="5082800"/>
          </a:xfrm>
          <a:prstGeom prst="rect">
            <a:avLst/>
          </a:prstGeom>
        </p:spPr>
        <p:txBody>
          <a:bodyPr spcFirstLastPara="1" wrap="square" lIns="121897" tIns="121897" rIns="121897" bIns="121897" anchor="t" anchorCtr="0">
            <a:noAutofit/>
          </a:bodyPr>
          <a:lstStyle/>
          <a:p>
            <a:pPr algn="just">
              <a:lnSpc>
                <a:spcPct val="100000"/>
              </a:lnSpc>
              <a:spcBef>
                <a:spcPts val="600"/>
              </a:spcBef>
              <a:spcAft>
                <a:spcPts val="600"/>
              </a:spcAft>
            </a:pPr>
            <a:r>
              <a:rPr lang="en-GB" sz="2100" dirty="0" err="1">
                <a:cs typeface="Kalimati" pitchFamily="2"/>
              </a:rPr>
              <a:t>कुनै</a:t>
            </a:r>
            <a:r>
              <a:rPr lang="en-GB" sz="2100" dirty="0">
                <a:cs typeface="Kalimati" pitchFamily="2"/>
              </a:rPr>
              <a:t> </a:t>
            </a:r>
            <a:r>
              <a:rPr lang="en-GB" sz="2100" dirty="0" err="1">
                <a:cs typeface="Kalimati" pitchFamily="2"/>
              </a:rPr>
              <a:t>पनि</a:t>
            </a:r>
            <a:r>
              <a:rPr lang="en-GB" sz="2100" dirty="0">
                <a:cs typeface="Kalimati" pitchFamily="2"/>
              </a:rPr>
              <a:t> </a:t>
            </a:r>
            <a:r>
              <a:rPr lang="en-GB" sz="2100" dirty="0" err="1">
                <a:cs typeface="Kalimati" pitchFamily="2"/>
              </a:rPr>
              <a:t>उम्मेदवार</a:t>
            </a:r>
            <a:r>
              <a:rPr lang="en-GB" sz="2100" dirty="0">
                <a:cs typeface="Kalimati" pitchFamily="2"/>
              </a:rPr>
              <a:t> </a:t>
            </a:r>
            <a:r>
              <a:rPr lang="en-GB" sz="2100" dirty="0" err="1">
                <a:cs typeface="Kalimati" pitchFamily="2"/>
              </a:rPr>
              <a:t>वा</a:t>
            </a:r>
            <a:r>
              <a:rPr lang="en-GB" sz="2100" dirty="0">
                <a:cs typeface="Kalimati" pitchFamily="2"/>
              </a:rPr>
              <a:t> </a:t>
            </a:r>
            <a:r>
              <a:rPr lang="en-GB" sz="2100" dirty="0" err="1">
                <a:cs typeface="Kalimati" pitchFamily="2"/>
              </a:rPr>
              <a:t>दलको</a:t>
            </a:r>
            <a:r>
              <a:rPr lang="en-GB" sz="2100" dirty="0">
                <a:cs typeface="Kalimati" pitchFamily="2"/>
              </a:rPr>
              <a:t> </a:t>
            </a:r>
            <a:r>
              <a:rPr lang="en-GB" sz="2100" dirty="0" err="1">
                <a:cs typeface="Kalimati" pitchFamily="2"/>
              </a:rPr>
              <a:t>निर्वाचन</a:t>
            </a:r>
            <a:r>
              <a:rPr lang="en-GB" sz="2100" dirty="0">
                <a:cs typeface="Kalimati" pitchFamily="2"/>
              </a:rPr>
              <a:t> </a:t>
            </a:r>
            <a:r>
              <a:rPr lang="en-GB" sz="2100" dirty="0" err="1">
                <a:cs typeface="Kalimati" pitchFamily="2"/>
              </a:rPr>
              <a:t>चिन्हमा</a:t>
            </a:r>
            <a:r>
              <a:rPr lang="en-GB" sz="2100" dirty="0">
                <a:cs typeface="Kalimati" pitchFamily="2"/>
              </a:rPr>
              <a:t> </a:t>
            </a:r>
            <a:r>
              <a:rPr lang="en-GB" sz="2100" dirty="0" err="1">
                <a:cs typeface="Kalimati" pitchFamily="2"/>
              </a:rPr>
              <a:t>मत</a:t>
            </a:r>
            <a:r>
              <a:rPr lang="en-GB" sz="2100" dirty="0">
                <a:cs typeface="Kalimati" pitchFamily="2"/>
              </a:rPr>
              <a:t> </a:t>
            </a:r>
            <a:r>
              <a:rPr lang="en-GB" sz="2100" dirty="0" err="1">
                <a:cs typeface="Kalimati" pitchFamily="2"/>
              </a:rPr>
              <a:t>सङ्केत</a:t>
            </a:r>
            <a:r>
              <a:rPr lang="en-GB" sz="2100" dirty="0">
                <a:cs typeface="Kalimati" pitchFamily="2"/>
              </a:rPr>
              <a:t> </a:t>
            </a:r>
            <a:r>
              <a:rPr lang="en-GB" sz="2100" dirty="0" err="1">
                <a:cs typeface="Kalimati" pitchFamily="2"/>
              </a:rPr>
              <a:t>नगरिएको</a:t>
            </a:r>
            <a:r>
              <a:rPr lang="en-GB" sz="2100" dirty="0">
                <a:cs typeface="Kalimati" pitchFamily="2"/>
              </a:rPr>
              <a:t>,</a:t>
            </a:r>
            <a:endParaRPr sz="2100" dirty="0">
              <a:cs typeface="Kalimati" pitchFamily="2"/>
            </a:endParaRPr>
          </a:p>
          <a:p>
            <a:pPr algn="just">
              <a:lnSpc>
                <a:spcPct val="100000"/>
              </a:lnSpc>
              <a:spcBef>
                <a:spcPts val="600"/>
              </a:spcBef>
              <a:spcAft>
                <a:spcPts val="600"/>
              </a:spcAft>
            </a:pPr>
            <a:r>
              <a:rPr lang="en-GB" sz="2100" dirty="0" err="1">
                <a:cs typeface="Kalimati" pitchFamily="2"/>
              </a:rPr>
              <a:t>आयोगद्वारा</a:t>
            </a:r>
            <a:r>
              <a:rPr lang="en-GB" sz="2100" dirty="0">
                <a:cs typeface="Kalimati" pitchFamily="2"/>
              </a:rPr>
              <a:t> </a:t>
            </a:r>
            <a:r>
              <a:rPr lang="en-GB" sz="2100" dirty="0" err="1">
                <a:cs typeface="Kalimati" pitchFamily="2"/>
              </a:rPr>
              <a:t>निर्धारित</a:t>
            </a:r>
            <a:r>
              <a:rPr lang="en-GB" sz="2100" dirty="0">
                <a:cs typeface="Kalimati" pitchFamily="2"/>
              </a:rPr>
              <a:t> </a:t>
            </a:r>
            <a:r>
              <a:rPr lang="en-GB" sz="2100" dirty="0" err="1">
                <a:cs typeface="Kalimati" pitchFamily="2"/>
              </a:rPr>
              <a:t>मतपत्र</a:t>
            </a:r>
            <a:r>
              <a:rPr lang="en-GB" sz="2100" dirty="0">
                <a:cs typeface="Kalimati" pitchFamily="2"/>
              </a:rPr>
              <a:t> </a:t>
            </a:r>
            <a:r>
              <a:rPr lang="en-GB" sz="2100" dirty="0" err="1">
                <a:cs typeface="Kalimati" pitchFamily="2"/>
              </a:rPr>
              <a:t>बाहेक</a:t>
            </a:r>
            <a:r>
              <a:rPr lang="en-GB" sz="2100" dirty="0">
                <a:cs typeface="Kalimati" pitchFamily="2"/>
              </a:rPr>
              <a:t> </a:t>
            </a:r>
            <a:r>
              <a:rPr lang="en-GB" sz="2100" dirty="0" err="1">
                <a:cs typeface="Kalimati" pitchFamily="2"/>
              </a:rPr>
              <a:t>अन्य</a:t>
            </a:r>
            <a:r>
              <a:rPr lang="en-GB" sz="2100" dirty="0">
                <a:cs typeface="Kalimati" pitchFamily="2"/>
              </a:rPr>
              <a:t> </a:t>
            </a:r>
            <a:r>
              <a:rPr lang="en-GB" sz="2100" dirty="0" err="1">
                <a:cs typeface="Kalimati" pitchFamily="2"/>
              </a:rPr>
              <a:t>मतपत्रद्वारा</a:t>
            </a:r>
            <a:r>
              <a:rPr lang="en-GB" sz="2100" dirty="0">
                <a:cs typeface="Kalimati" pitchFamily="2"/>
              </a:rPr>
              <a:t> </a:t>
            </a:r>
            <a:r>
              <a:rPr lang="en-GB" sz="2100" dirty="0" err="1">
                <a:cs typeface="Kalimati" pitchFamily="2"/>
              </a:rPr>
              <a:t>मतदान</a:t>
            </a:r>
            <a:r>
              <a:rPr lang="en-GB" sz="2100" dirty="0">
                <a:cs typeface="Kalimati" pitchFamily="2"/>
              </a:rPr>
              <a:t> </a:t>
            </a:r>
            <a:r>
              <a:rPr lang="en-GB" sz="2100" dirty="0" err="1">
                <a:cs typeface="Kalimati" pitchFamily="2"/>
              </a:rPr>
              <a:t>गरिएको</a:t>
            </a:r>
            <a:r>
              <a:rPr lang="en-GB" sz="2100" dirty="0">
                <a:cs typeface="Kalimati" pitchFamily="2"/>
              </a:rPr>
              <a:t>,</a:t>
            </a:r>
            <a:endParaRPr sz="2100" dirty="0">
              <a:cs typeface="Kalimati" pitchFamily="2"/>
            </a:endParaRPr>
          </a:p>
          <a:p>
            <a:pPr algn="just">
              <a:lnSpc>
                <a:spcPct val="100000"/>
              </a:lnSpc>
              <a:spcBef>
                <a:spcPts val="600"/>
              </a:spcBef>
              <a:spcAft>
                <a:spcPts val="600"/>
              </a:spcAft>
            </a:pPr>
            <a:r>
              <a:rPr lang="en-GB" sz="2100" dirty="0" err="1">
                <a:cs typeface="Kalimati" pitchFamily="2"/>
              </a:rPr>
              <a:t>मतपेटिका</a:t>
            </a:r>
            <a:r>
              <a:rPr lang="en-GB" sz="2100" dirty="0">
                <a:cs typeface="Kalimati" pitchFamily="2"/>
              </a:rPr>
              <a:t> </a:t>
            </a:r>
            <a:r>
              <a:rPr lang="en-GB" sz="2100" dirty="0" err="1">
                <a:cs typeface="Kalimati" pitchFamily="2"/>
              </a:rPr>
              <a:t>भन्दा</a:t>
            </a:r>
            <a:r>
              <a:rPr lang="en-GB" sz="2100" dirty="0">
                <a:cs typeface="Kalimati" pitchFamily="2"/>
              </a:rPr>
              <a:t> </a:t>
            </a:r>
            <a:r>
              <a:rPr lang="en-GB" sz="2100" dirty="0" err="1">
                <a:cs typeface="Kalimati" pitchFamily="2"/>
              </a:rPr>
              <a:t>बाहिर</a:t>
            </a:r>
            <a:r>
              <a:rPr lang="en-GB" sz="2100" dirty="0">
                <a:cs typeface="Kalimati" pitchFamily="2"/>
              </a:rPr>
              <a:t> </a:t>
            </a:r>
            <a:r>
              <a:rPr lang="en-GB" sz="2100" dirty="0" err="1">
                <a:cs typeface="Kalimati" pitchFamily="2"/>
              </a:rPr>
              <a:t>राखिएको</a:t>
            </a:r>
            <a:r>
              <a:rPr lang="en-GB" sz="2100" dirty="0">
                <a:cs typeface="Kalimati" pitchFamily="2"/>
              </a:rPr>
              <a:t>,</a:t>
            </a:r>
            <a:endParaRPr sz="2100" dirty="0">
              <a:cs typeface="Kalimati" pitchFamily="2"/>
            </a:endParaRPr>
          </a:p>
          <a:p>
            <a:pPr algn="just">
              <a:lnSpc>
                <a:spcPct val="100000"/>
              </a:lnSpc>
              <a:spcBef>
                <a:spcPts val="600"/>
              </a:spcBef>
              <a:spcAft>
                <a:spcPts val="600"/>
              </a:spcAft>
            </a:pPr>
            <a:r>
              <a:rPr lang="en-GB" sz="2100" dirty="0" err="1">
                <a:cs typeface="Kalimati" pitchFamily="2"/>
              </a:rPr>
              <a:t>जाली</a:t>
            </a:r>
            <a:r>
              <a:rPr lang="en-GB" sz="2100" dirty="0">
                <a:cs typeface="Kalimati" pitchFamily="2"/>
              </a:rPr>
              <a:t> </a:t>
            </a:r>
            <a:r>
              <a:rPr lang="en-GB" sz="2100" dirty="0" err="1">
                <a:cs typeface="Kalimati" pitchFamily="2"/>
              </a:rPr>
              <a:t>मतपत्र</a:t>
            </a:r>
            <a:r>
              <a:rPr lang="en-GB" sz="2100" dirty="0">
                <a:cs typeface="Kalimati" pitchFamily="2"/>
              </a:rPr>
              <a:t>,</a:t>
            </a:r>
            <a:endParaRPr sz="2100" dirty="0">
              <a:cs typeface="Kalimati" pitchFamily="2"/>
            </a:endParaRPr>
          </a:p>
          <a:p>
            <a:pPr algn="just">
              <a:lnSpc>
                <a:spcPct val="100000"/>
              </a:lnSpc>
              <a:spcBef>
                <a:spcPts val="600"/>
              </a:spcBef>
              <a:spcAft>
                <a:spcPts val="600"/>
              </a:spcAft>
            </a:pPr>
            <a:r>
              <a:rPr lang="en-GB" sz="2100" dirty="0" err="1">
                <a:cs typeface="Kalimati" pitchFamily="2"/>
              </a:rPr>
              <a:t>पट्याएको</a:t>
            </a:r>
            <a:r>
              <a:rPr lang="en-GB" sz="2100" dirty="0">
                <a:cs typeface="Kalimati" pitchFamily="2"/>
              </a:rPr>
              <a:t> </a:t>
            </a:r>
            <a:r>
              <a:rPr lang="en-GB" sz="2100" dirty="0" err="1">
                <a:cs typeface="Kalimati" pitchFamily="2"/>
              </a:rPr>
              <a:t>मतपत्रभित्र</a:t>
            </a:r>
            <a:r>
              <a:rPr lang="en-GB" sz="2100" dirty="0">
                <a:cs typeface="Kalimati" pitchFamily="2"/>
              </a:rPr>
              <a:t> </a:t>
            </a:r>
            <a:r>
              <a:rPr lang="en-GB" sz="2100" dirty="0" err="1">
                <a:cs typeface="Kalimati" pitchFamily="2"/>
              </a:rPr>
              <a:t>रुपैयाँ</a:t>
            </a:r>
            <a:r>
              <a:rPr lang="en-GB" sz="2100" dirty="0">
                <a:cs typeface="Kalimati" pitchFamily="2"/>
              </a:rPr>
              <a:t>, </a:t>
            </a:r>
            <a:r>
              <a:rPr lang="en-GB" sz="2100" dirty="0" err="1">
                <a:cs typeface="Kalimati" pitchFamily="2"/>
              </a:rPr>
              <a:t>कागज</a:t>
            </a:r>
            <a:r>
              <a:rPr lang="en-GB" sz="2100" dirty="0">
                <a:cs typeface="Kalimati" pitchFamily="2"/>
              </a:rPr>
              <a:t> </a:t>
            </a:r>
            <a:r>
              <a:rPr lang="en-GB" sz="2100" dirty="0" err="1">
                <a:cs typeface="Kalimati" pitchFamily="2"/>
              </a:rPr>
              <a:t>वा</a:t>
            </a:r>
            <a:r>
              <a:rPr lang="en-GB" sz="2100" dirty="0">
                <a:cs typeface="Kalimati" pitchFamily="2"/>
              </a:rPr>
              <a:t> </a:t>
            </a:r>
            <a:r>
              <a:rPr lang="en-GB" sz="2100" dirty="0" err="1">
                <a:cs typeface="Kalimati" pitchFamily="2"/>
              </a:rPr>
              <a:t>अन्य</a:t>
            </a:r>
            <a:r>
              <a:rPr lang="en-GB" sz="2100" dirty="0">
                <a:cs typeface="Kalimati" pitchFamily="2"/>
              </a:rPr>
              <a:t> </a:t>
            </a:r>
            <a:r>
              <a:rPr lang="en-GB" sz="2100" dirty="0" err="1">
                <a:cs typeface="Kalimati" pitchFamily="2"/>
              </a:rPr>
              <a:t>कुनै</a:t>
            </a:r>
            <a:r>
              <a:rPr lang="en-GB" sz="2100" dirty="0">
                <a:cs typeface="Kalimati" pitchFamily="2"/>
              </a:rPr>
              <a:t> </a:t>
            </a:r>
            <a:r>
              <a:rPr lang="en-GB" sz="2100" dirty="0" err="1">
                <a:cs typeface="Kalimati" pitchFamily="2"/>
              </a:rPr>
              <a:t>बस्तु</a:t>
            </a:r>
            <a:r>
              <a:rPr lang="en-GB" sz="2100" dirty="0">
                <a:cs typeface="Kalimati" pitchFamily="2"/>
              </a:rPr>
              <a:t> </a:t>
            </a:r>
            <a:r>
              <a:rPr lang="en-GB" sz="2100" dirty="0" err="1">
                <a:cs typeface="Kalimati" pitchFamily="2"/>
              </a:rPr>
              <a:t>संलग्न</a:t>
            </a:r>
            <a:r>
              <a:rPr lang="en-GB" sz="2100" dirty="0">
                <a:cs typeface="Kalimati" pitchFamily="2"/>
              </a:rPr>
              <a:t> </a:t>
            </a:r>
            <a:r>
              <a:rPr lang="en-GB" sz="2100" dirty="0" err="1">
                <a:cs typeface="Kalimati" pitchFamily="2"/>
              </a:rPr>
              <a:t>गरेको</a:t>
            </a:r>
            <a:r>
              <a:rPr lang="en-GB" sz="2100" dirty="0">
                <a:cs typeface="Kalimati" pitchFamily="2"/>
              </a:rPr>
              <a:t> </a:t>
            </a:r>
            <a:r>
              <a:rPr lang="en-GB" sz="2100" dirty="0" err="1">
                <a:cs typeface="Kalimati" pitchFamily="2"/>
              </a:rPr>
              <a:t>वा</a:t>
            </a:r>
            <a:r>
              <a:rPr lang="en-GB" sz="2100" dirty="0">
                <a:cs typeface="Kalimati" pitchFamily="2"/>
              </a:rPr>
              <a:t> </a:t>
            </a:r>
            <a:r>
              <a:rPr lang="en-GB" sz="2100" dirty="0" err="1">
                <a:cs typeface="Kalimati" pitchFamily="2"/>
              </a:rPr>
              <a:t>कुनै</a:t>
            </a:r>
            <a:r>
              <a:rPr lang="en-GB" sz="2100" dirty="0">
                <a:cs typeface="Kalimati" pitchFamily="2"/>
              </a:rPr>
              <a:t> </a:t>
            </a:r>
            <a:r>
              <a:rPr lang="en-GB" sz="2100" dirty="0" err="1">
                <a:cs typeface="Kalimati" pitchFamily="2"/>
              </a:rPr>
              <a:t>रुपमा</a:t>
            </a:r>
            <a:r>
              <a:rPr lang="en-GB" sz="2100" dirty="0">
                <a:cs typeface="Kalimati" pitchFamily="2"/>
              </a:rPr>
              <a:t> </a:t>
            </a:r>
            <a:r>
              <a:rPr lang="en-GB" sz="2100" dirty="0" err="1">
                <a:cs typeface="Kalimati" pitchFamily="2"/>
              </a:rPr>
              <a:t>च्यातेको</a:t>
            </a:r>
            <a:r>
              <a:rPr lang="en-GB" sz="2100" dirty="0">
                <a:cs typeface="Kalimati" pitchFamily="2"/>
              </a:rPr>
              <a:t>, </a:t>
            </a:r>
            <a:r>
              <a:rPr lang="en-GB" sz="2100" dirty="0" err="1">
                <a:cs typeface="Kalimati" pitchFamily="2"/>
              </a:rPr>
              <a:t>प्वाल</a:t>
            </a:r>
            <a:r>
              <a:rPr lang="en-GB" sz="2100" dirty="0">
                <a:cs typeface="Kalimati" pitchFamily="2"/>
              </a:rPr>
              <a:t> </a:t>
            </a:r>
            <a:r>
              <a:rPr lang="en-GB" sz="2100" dirty="0" err="1">
                <a:cs typeface="Kalimati" pitchFamily="2"/>
              </a:rPr>
              <a:t>पारेको</a:t>
            </a:r>
            <a:r>
              <a:rPr lang="en-GB" sz="2100" dirty="0">
                <a:cs typeface="Kalimati" pitchFamily="2"/>
              </a:rPr>
              <a:t>,</a:t>
            </a:r>
            <a:endParaRPr sz="2100" dirty="0">
              <a:cs typeface="Kalimati" pitchFamily="2"/>
            </a:endParaRPr>
          </a:p>
          <a:p>
            <a:pPr algn="just">
              <a:lnSpc>
                <a:spcPct val="100000"/>
              </a:lnSpc>
              <a:spcBef>
                <a:spcPts val="600"/>
              </a:spcBef>
              <a:spcAft>
                <a:spcPts val="600"/>
              </a:spcAft>
            </a:pPr>
            <a:r>
              <a:rPr lang="en-GB" sz="2100" dirty="0" err="1">
                <a:cs typeface="Kalimati" pitchFamily="2"/>
              </a:rPr>
              <a:t>एउटा</a:t>
            </a:r>
            <a:r>
              <a:rPr lang="en-GB" sz="2100" dirty="0">
                <a:cs typeface="Kalimati" pitchFamily="2"/>
              </a:rPr>
              <a:t> </a:t>
            </a:r>
            <a:r>
              <a:rPr lang="en-GB" sz="2100" dirty="0" err="1">
                <a:cs typeface="Kalimati" pitchFamily="2"/>
              </a:rPr>
              <a:t>पट्याएको</a:t>
            </a:r>
            <a:r>
              <a:rPr lang="en-GB" sz="2100" dirty="0">
                <a:cs typeface="Kalimati" pitchFamily="2"/>
              </a:rPr>
              <a:t> </a:t>
            </a:r>
            <a:r>
              <a:rPr lang="en-GB" sz="2100" dirty="0" err="1">
                <a:cs typeface="Kalimati" pitchFamily="2"/>
              </a:rPr>
              <a:t>मतपत्रभित्र</a:t>
            </a:r>
            <a:r>
              <a:rPr lang="en-GB" sz="2100" dirty="0">
                <a:cs typeface="Kalimati" pitchFamily="2"/>
              </a:rPr>
              <a:t> </a:t>
            </a:r>
            <a:r>
              <a:rPr lang="en-GB" sz="2100" dirty="0" err="1">
                <a:cs typeface="Kalimati" pitchFamily="2"/>
              </a:rPr>
              <a:t>अरु</a:t>
            </a:r>
            <a:r>
              <a:rPr lang="en-GB" sz="2100" dirty="0">
                <a:cs typeface="Kalimati" pitchFamily="2"/>
              </a:rPr>
              <a:t> </a:t>
            </a:r>
            <a:r>
              <a:rPr lang="en-GB" sz="2100" dirty="0" err="1">
                <a:cs typeface="Kalimati" pitchFamily="2"/>
              </a:rPr>
              <a:t>मतपत्रसँगै</a:t>
            </a:r>
            <a:r>
              <a:rPr lang="en-GB" sz="2100" dirty="0">
                <a:cs typeface="Kalimati" pitchFamily="2"/>
              </a:rPr>
              <a:t> </a:t>
            </a:r>
            <a:r>
              <a:rPr lang="en-GB" sz="2100" dirty="0" err="1">
                <a:cs typeface="Kalimati" pitchFamily="2"/>
              </a:rPr>
              <a:t>एकसाथ</a:t>
            </a:r>
            <a:r>
              <a:rPr lang="en-GB" sz="2100" dirty="0">
                <a:cs typeface="Kalimati" pitchFamily="2"/>
              </a:rPr>
              <a:t> </a:t>
            </a:r>
            <a:r>
              <a:rPr lang="en-GB" sz="2100" dirty="0" err="1">
                <a:cs typeface="Kalimati" pitchFamily="2"/>
              </a:rPr>
              <a:t>पट्याएको</a:t>
            </a:r>
            <a:r>
              <a:rPr lang="en-GB" sz="2100" dirty="0">
                <a:cs typeface="Kalimati" pitchFamily="2"/>
              </a:rPr>
              <a:t>,</a:t>
            </a:r>
            <a:endParaRPr sz="2100" dirty="0">
              <a:cs typeface="Kalimati" pitchFamily="2"/>
            </a:endParaRPr>
          </a:p>
          <a:p>
            <a:pPr algn="just">
              <a:lnSpc>
                <a:spcPct val="100000"/>
              </a:lnSpc>
              <a:spcBef>
                <a:spcPts val="600"/>
              </a:spcBef>
              <a:spcAft>
                <a:spcPts val="600"/>
              </a:spcAft>
            </a:pPr>
            <a:r>
              <a:rPr lang="en-GB" sz="2100" dirty="0" err="1">
                <a:cs typeface="Kalimati" pitchFamily="2"/>
              </a:rPr>
              <a:t>उम्मेदवार</a:t>
            </a:r>
            <a:r>
              <a:rPr lang="en-GB" sz="2100" dirty="0">
                <a:cs typeface="Kalimati" pitchFamily="2"/>
              </a:rPr>
              <a:t> </a:t>
            </a:r>
            <a:r>
              <a:rPr lang="en-GB" sz="2100" dirty="0" err="1">
                <a:cs typeface="Kalimati" pitchFamily="2"/>
              </a:rPr>
              <a:t>वा</a:t>
            </a:r>
            <a:r>
              <a:rPr lang="en-GB" sz="2100" dirty="0">
                <a:cs typeface="Kalimati" pitchFamily="2"/>
              </a:rPr>
              <a:t> </a:t>
            </a:r>
            <a:r>
              <a:rPr lang="en-GB" sz="2100" dirty="0" err="1">
                <a:cs typeface="Kalimati" pitchFamily="2"/>
              </a:rPr>
              <a:t>दलको</a:t>
            </a:r>
            <a:r>
              <a:rPr lang="en-GB" sz="2100" dirty="0">
                <a:cs typeface="Kalimati" pitchFamily="2"/>
              </a:rPr>
              <a:t> </a:t>
            </a:r>
            <a:r>
              <a:rPr lang="en-GB" sz="2100" dirty="0" err="1">
                <a:cs typeface="Kalimati" pitchFamily="2"/>
              </a:rPr>
              <a:t>निर्वाचन</a:t>
            </a:r>
            <a:r>
              <a:rPr lang="en-GB" sz="2100" dirty="0">
                <a:cs typeface="Kalimati" pitchFamily="2"/>
              </a:rPr>
              <a:t> </a:t>
            </a:r>
            <a:r>
              <a:rPr lang="en-GB" sz="2100" dirty="0" err="1">
                <a:cs typeface="Kalimati" pitchFamily="2"/>
              </a:rPr>
              <a:t>चिन्ह</a:t>
            </a:r>
            <a:r>
              <a:rPr lang="en-GB" sz="2100" dirty="0">
                <a:cs typeface="Kalimati" pitchFamily="2"/>
              </a:rPr>
              <a:t> </a:t>
            </a:r>
            <a:r>
              <a:rPr lang="en-GB" sz="2100" dirty="0" err="1">
                <a:cs typeface="Kalimati" pitchFamily="2"/>
              </a:rPr>
              <a:t>रहेको</a:t>
            </a:r>
            <a:r>
              <a:rPr lang="en-GB" sz="2100" dirty="0">
                <a:cs typeface="Kalimati" pitchFamily="2"/>
              </a:rPr>
              <a:t> </a:t>
            </a:r>
            <a:r>
              <a:rPr lang="en-GB" sz="2100" dirty="0" err="1">
                <a:cs typeface="Kalimati" pitchFamily="2"/>
              </a:rPr>
              <a:t>कोठामा</a:t>
            </a:r>
            <a:r>
              <a:rPr lang="en-GB" sz="2100" dirty="0">
                <a:cs typeface="Kalimati" pitchFamily="2"/>
              </a:rPr>
              <a:t> र </a:t>
            </a:r>
            <a:r>
              <a:rPr lang="en-GB" sz="2100" dirty="0" err="1">
                <a:cs typeface="Kalimati" pitchFamily="2"/>
              </a:rPr>
              <a:t>निर्वाचन</a:t>
            </a:r>
            <a:r>
              <a:rPr lang="en-GB" sz="2100" dirty="0">
                <a:cs typeface="Kalimati" pitchFamily="2"/>
              </a:rPr>
              <a:t> </a:t>
            </a:r>
            <a:r>
              <a:rPr lang="en-GB" sz="2100" dirty="0" err="1">
                <a:cs typeface="Kalimati" pitchFamily="2"/>
              </a:rPr>
              <a:t>चिन्ह</a:t>
            </a:r>
            <a:r>
              <a:rPr lang="en-GB" sz="2100" dirty="0">
                <a:cs typeface="Kalimati" pitchFamily="2"/>
              </a:rPr>
              <a:t> </a:t>
            </a:r>
            <a:r>
              <a:rPr lang="en-GB" sz="2100" dirty="0" err="1">
                <a:cs typeface="Kalimati" pitchFamily="2"/>
              </a:rPr>
              <a:t>रहेका</a:t>
            </a:r>
            <a:r>
              <a:rPr lang="en-GB" sz="2100" dirty="0">
                <a:cs typeface="Kalimati" pitchFamily="2"/>
              </a:rPr>
              <a:t> </a:t>
            </a:r>
            <a:r>
              <a:rPr lang="en-GB" sz="2100" dirty="0" err="1">
                <a:cs typeface="Kalimati" pitchFamily="2"/>
              </a:rPr>
              <a:t>कोठाभन्दा</a:t>
            </a:r>
            <a:r>
              <a:rPr lang="en-GB" sz="2100" dirty="0">
                <a:cs typeface="Kalimati" pitchFamily="2"/>
              </a:rPr>
              <a:t> </a:t>
            </a:r>
            <a:r>
              <a:rPr lang="en-GB" sz="2100" dirty="0" err="1">
                <a:cs typeface="Kalimati" pitchFamily="2"/>
              </a:rPr>
              <a:t>बाहिर</a:t>
            </a:r>
            <a:r>
              <a:rPr lang="en-GB" sz="2100" dirty="0">
                <a:cs typeface="Kalimati" pitchFamily="2"/>
              </a:rPr>
              <a:t> </a:t>
            </a:r>
            <a:r>
              <a:rPr lang="en-GB" sz="2100" dirty="0" err="1">
                <a:cs typeface="Kalimati" pitchFamily="2"/>
              </a:rPr>
              <a:t>वा</a:t>
            </a:r>
            <a:r>
              <a:rPr lang="en-GB" sz="2100" dirty="0">
                <a:cs typeface="Kalimati" pitchFamily="2"/>
              </a:rPr>
              <a:t> </a:t>
            </a:r>
            <a:r>
              <a:rPr lang="en-GB" sz="2100" dirty="0" err="1">
                <a:cs typeface="Kalimati" pitchFamily="2"/>
              </a:rPr>
              <a:t>मतपत्रको</a:t>
            </a:r>
            <a:r>
              <a:rPr lang="en-GB" sz="2100" dirty="0">
                <a:cs typeface="Kalimati" pitchFamily="2"/>
              </a:rPr>
              <a:t> </a:t>
            </a:r>
            <a:r>
              <a:rPr lang="en-GB" sz="2100" dirty="0" err="1">
                <a:cs typeface="Kalimati" pitchFamily="2"/>
              </a:rPr>
              <a:t>अन्य</a:t>
            </a:r>
            <a:r>
              <a:rPr lang="en-GB" sz="2100" dirty="0">
                <a:cs typeface="Kalimati" pitchFamily="2"/>
              </a:rPr>
              <a:t> </a:t>
            </a:r>
            <a:r>
              <a:rPr lang="en-GB" sz="2100" dirty="0" err="1">
                <a:cs typeface="Kalimati" pitchFamily="2"/>
              </a:rPr>
              <a:t>कुनै</a:t>
            </a:r>
            <a:r>
              <a:rPr lang="en-GB" sz="2100" dirty="0">
                <a:cs typeface="Kalimati" pitchFamily="2"/>
              </a:rPr>
              <a:t> </a:t>
            </a:r>
            <a:r>
              <a:rPr lang="en-GB" sz="2100" dirty="0" err="1">
                <a:cs typeface="Kalimati" pitchFamily="2"/>
              </a:rPr>
              <a:t>भागमा</a:t>
            </a:r>
            <a:r>
              <a:rPr lang="en-GB" sz="2100" dirty="0">
                <a:cs typeface="Kalimati" pitchFamily="2"/>
              </a:rPr>
              <a:t> </a:t>
            </a:r>
            <a:r>
              <a:rPr lang="en-GB" sz="2100" dirty="0" err="1">
                <a:cs typeface="Kalimati" pitchFamily="2"/>
              </a:rPr>
              <a:t>समेत</a:t>
            </a:r>
            <a:r>
              <a:rPr lang="en-GB" sz="2100" dirty="0">
                <a:cs typeface="Kalimati" pitchFamily="2"/>
              </a:rPr>
              <a:t> </a:t>
            </a:r>
            <a:r>
              <a:rPr lang="en-GB" sz="2100" dirty="0" err="1">
                <a:cs typeface="Kalimati" pitchFamily="2"/>
              </a:rPr>
              <a:t>मतसङ्केत</a:t>
            </a:r>
            <a:r>
              <a:rPr lang="en-GB" sz="2100" dirty="0">
                <a:cs typeface="Kalimati" pitchFamily="2"/>
              </a:rPr>
              <a:t> </a:t>
            </a:r>
            <a:r>
              <a:rPr lang="en-GB" sz="2100" dirty="0" err="1">
                <a:cs typeface="Kalimati" pitchFamily="2"/>
              </a:rPr>
              <a:t>गरेको</a:t>
            </a:r>
            <a:r>
              <a:rPr lang="en-GB" sz="2100" dirty="0">
                <a:cs typeface="Kalimati" pitchFamily="2"/>
              </a:rPr>
              <a:t>,</a:t>
            </a:r>
            <a:endParaRPr sz="2100" dirty="0">
              <a:cs typeface="Kalimati" pitchFamily="2"/>
            </a:endParaRPr>
          </a:p>
          <a:p>
            <a:pPr algn="just">
              <a:lnSpc>
                <a:spcPct val="100000"/>
              </a:lnSpc>
              <a:spcBef>
                <a:spcPts val="600"/>
              </a:spcBef>
              <a:spcAft>
                <a:spcPts val="600"/>
              </a:spcAft>
            </a:pPr>
            <a:r>
              <a:rPr lang="en-GB" sz="2100" dirty="0" err="1">
                <a:cs typeface="Kalimati" pitchFamily="2"/>
              </a:rPr>
              <a:t>समानुपातिक</a:t>
            </a:r>
            <a:r>
              <a:rPr lang="en-GB" sz="2100" dirty="0">
                <a:cs typeface="Kalimati" pitchFamily="2"/>
              </a:rPr>
              <a:t> </a:t>
            </a:r>
            <a:r>
              <a:rPr lang="en-GB" sz="2100" dirty="0" err="1">
                <a:cs typeface="Kalimati" pitchFamily="2"/>
              </a:rPr>
              <a:t>निर्वाचन</a:t>
            </a:r>
            <a:r>
              <a:rPr lang="en-GB" sz="2100" dirty="0">
                <a:cs typeface="Kalimati" pitchFamily="2"/>
              </a:rPr>
              <a:t> </a:t>
            </a:r>
            <a:r>
              <a:rPr lang="en-GB" sz="2100" dirty="0" err="1">
                <a:cs typeface="Kalimati" pitchFamily="2"/>
              </a:rPr>
              <a:t>प्रणाली</a:t>
            </a:r>
            <a:r>
              <a:rPr lang="en-GB" sz="2100" dirty="0">
                <a:cs typeface="Kalimati" pitchFamily="2"/>
              </a:rPr>
              <a:t> </a:t>
            </a:r>
            <a:r>
              <a:rPr lang="en-GB" sz="2100" dirty="0" err="1">
                <a:cs typeface="Kalimati" pitchFamily="2"/>
              </a:rPr>
              <a:t>बमोजिमको</a:t>
            </a:r>
            <a:r>
              <a:rPr lang="en-GB" sz="2100" dirty="0">
                <a:cs typeface="Kalimati" pitchFamily="2"/>
              </a:rPr>
              <a:t> </a:t>
            </a:r>
            <a:r>
              <a:rPr lang="en-GB" sz="2100" dirty="0" err="1">
                <a:cs typeface="Kalimati" pitchFamily="2"/>
              </a:rPr>
              <a:t>निर्वाचनको</a:t>
            </a:r>
            <a:r>
              <a:rPr lang="en-GB" sz="2100" dirty="0">
                <a:cs typeface="Kalimati" pitchFamily="2"/>
              </a:rPr>
              <a:t> </a:t>
            </a:r>
            <a:r>
              <a:rPr lang="en-GB" sz="2100" dirty="0" err="1">
                <a:cs typeface="Kalimati" pitchFamily="2"/>
              </a:rPr>
              <a:t>हकमा</a:t>
            </a:r>
            <a:r>
              <a:rPr lang="en-GB" sz="2100" dirty="0">
                <a:cs typeface="Kalimati" pitchFamily="2"/>
              </a:rPr>
              <a:t> </a:t>
            </a:r>
            <a:r>
              <a:rPr lang="en-GB" sz="2100" dirty="0" err="1">
                <a:cs typeface="Kalimati" pitchFamily="2"/>
              </a:rPr>
              <a:t>उम्मेदवारको</a:t>
            </a:r>
            <a:r>
              <a:rPr lang="en-GB" sz="2100" dirty="0">
                <a:cs typeface="Kalimati" pitchFamily="2"/>
              </a:rPr>
              <a:t> </a:t>
            </a:r>
            <a:r>
              <a:rPr lang="en-GB" sz="2100" dirty="0" err="1">
                <a:cs typeface="Kalimati" pitchFamily="2"/>
              </a:rPr>
              <a:t>बन्दसूची</a:t>
            </a:r>
            <a:r>
              <a:rPr lang="en-GB" sz="2100" dirty="0">
                <a:cs typeface="Kalimati" pitchFamily="2"/>
              </a:rPr>
              <a:t> </a:t>
            </a:r>
            <a:r>
              <a:rPr lang="en-GB" sz="2100" dirty="0" err="1">
                <a:cs typeface="Kalimati" pitchFamily="2"/>
              </a:rPr>
              <a:t>पेश</a:t>
            </a:r>
            <a:r>
              <a:rPr lang="en-GB" sz="2100" dirty="0">
                <a:cs typeface="Kalimati" pitchFamily="2"/>
              </a:rPr>
              <a:t> </a:t>
            </a:r>
            <a:r>
              <a:rPr lang="en-GB" sz="2100" dirty="0" err="1">
                <a:cs typeface="Kalimati" pitchFamily="2"/>
              </a:rPr>
              <a:t>नगरेको</a:t>
            </a:r>
            <a:r>
              <a:rPr lang="en-GB" sz="2100" dirty="0">
                <a:cs typeface="Kalimati" pitchFamily="2"/>
              </a:rPr>
              <a:t> </a:t>
            </a:r>
            <a:r>
              <a:rPr lang="en-GB" sz="2100" dirty="0" err="1">
                <a:cs typeface="Kalimati" pitchFamily="2"/>
              </a:rPr>
              <a:t>दलको</a:t>
            </a:r>
            <a:r>
              <a:rPr lang="en-GB" sz="2100" dirty="0">
                <a:cs typeface="Kalimati" pitchFamily="2"/>
              </a:rPr>
              <a:t> </a:t>
            </a:r>
            <a:r>
              <a:rPr lang="en-GB" sz="2100" dirty="0" err="1">
                <a:cs typeface="Kalimati" pitchFamily="2"/>
              </a:rPr>
              <a:t>निर्वाचन</a:t>
            </a:r>
            <a:r>
              <a:rPr lang="en-GB" sz="2100" dirty="0">
                <a:cs typeface="Kalimati" pitchFamily="2"/>
              </a:rPr>
              <a:t> </a:t>
            </a:r>
            <a:r>
              <a:rPr lang="en-GB" sz="2100" dirty="0" err="1">
                <a:cs typeface="Kalimati" pitchFamily="2"/>
              </a:rPr>
              <a:t>चिन्हमा</a:t>
            </a:r>
            <a:r>
              <a:rPr lang="en-GB" sz="2100" dirty="0">
                <a:cs typeface="Kalimati" pitchFamily="2"/>
              </a:rPr>
              <a:t> </a:t>
            </a:r>
            <a:r>
              <a:rPr lang="en-GB" sz="2100" dirty="0" err="1">
                <a:cs typeface="Kalimati" pitchFamily="2"/>
              </a:rPr>
              <a:t>मत</a:t>
            </a:r>
            <a:r>
              <a:rPr lang="en-GB" sz="2100" dirty="0">
                <a:cs typeface="Kalimati" pitchFamily="2"/>
              </a:rPr>
              <a:t> </a:t>
            </a:r>
            <a:r>
              <a:rPr lang="en-GB" sz="2100" dirty="0" err="1">
                <a:cs typeface="Kalimati" pitchFamily="2"/>
              </a:rPr>
              <a:t>सङ्केत</a:t>
            </a:r>
            <a:r>
              <a:rPr lang="en-GB" sz="2100" dirty="0">
                <a:cs typeface="Kalimati" pitchFamily="2"/>
              </a:rPr>
              <a:t> </a:t>
            </a:r>
            <a:r>
              <a:rPr lang="en-GB" sz="2100" dirty="0" err="1">
                <a:cs typeface="Kalimati" pitchFamily="2"/>
              </a:rPr>
              <a:t>गरिएको</a:t>
            </a:r>
            <a:r>
              <a:rPr lang="en-GB" sz="2100" dirty="0">
                <a:cs typeface="Kalimati" pitchFamily="2"/>
              </a:rPr>
              <a:t>,</a:t>
            </a:r>
            <a:endParaRPr sz="2100" dirty="0">
              <a:cs typeface="Kalimati" pitchFamily="2"/>
            </a:endParaRPr>
          </a:p>
          <a:p>
            <a:pPr algn="just">
              <a:lnSpc>
                <a:spcPct val="100000"/>
              </a:lnSpc>
              <a:spcBef>
                <a:spcPts val="600"/>
              </a:spcBef>
              <a:spcAft>
                <a:spcPts val="600"/>
              </a:spcAft>
            </a:pPr>
            <a:r>
              <a:rPr lang="en-GB" sz="2100" dirty="0" err="1">
                <a:cs typeface="Kalimati" pitchFamily="2"/>
              </a:rPr>
              <a:t>आयोगले</a:t>
            </a:r>
            <a:r>
              <a:rPr lang="en-GB" sz="2100" dirty="0">
                <a:cs typeface="Kalimati" pitchFamily="2"/>
              </a:rPr>
              <a:t> </a:t>
            </a:r>
            <a:r>
              <a:rPr lang="en-GB" sz="2100" dirty="0" err="1">
                <a:cs typeface="Kalimati" pitchFamily="2"/>
              </a:rPr>
              <a:t>बदर</a:t>
            </a:r>
            <a:r>
              <a:rPr lang="en-GB" sz="2100" dirty="0">
                <a:cs typeface="Kalimati" pitchFamily="2"/>
              </a:rPr>
              <a:t> </a:t>
            </a:r>
            <a:r>
              <a:rPr lang="en-GB" sz="2100" dirty="0" err="1">
                <a:cs typeface="Kalimati" pitchFamily="2"/>
              </a:rPr>
              <a:t>हुने</a:t>
            </a:r>
            <a:r>
              <a:rPr lang="en-GB" sz="2100" dirty="0">
                <a:cs typeface="Kalimati" pitchFamily="2"/>
              </a:rPr>
              <a:t> </a:t>
            </a:r>
            <a:r>
              <a:rPr lang="en-GB" sz="2100" dirty="0" err="1">
                <a:cs typeface="Kalimati" pitchFamily="2"/>
              </a:rPr>
              <a:t>भनी</a:t>
            </a:r>
            <a:r>
              <a:rPr lang="en-GB" sz="2100" dirty="0">
                <a:cs typeface="Kalimati" pitchFamily="2"/>
              </a:rPr>
              <a:t> </a:t>
            </a:r>
            <a:r>
              <a:rPr lang="en-GB" sz="2100" dirty="0" err="1">
                <a:cs typeface="Kalimati" pitchFamily="2"/>
              </a:rPr>
              <a:t>तोकेको</a:t>
            </a:r>
            <a:r>
              <a:rPr lang="en-GB" sz="2100" dirty="0">
                <a:cs typeface="Kalimati" pitchFamily="2"/>
              </a:rPr>
              <a:t> </a:t>
            </a:r>
            <a:r>
              <a:rPr lang="en-GB" sz="2100" dirty="0" err="1">
                <a:cs typeface="Kalimati" pitchFamily="2"/>
              </a:rPr>
              <a:t>मतपत्र</a:t>
            </a:r>
            <a:r>
              <a:rPr lang="en-GB" sz="2100" dirty="0">
                <a:cs typeface="Kalimati" pitchFamily="2"/>
              </a:rPr>
              <a:t> । </a:t>
            </a:r>
            <a:endParaRPr sz="2100" dirty="0">
              <a:cs typeface="Kalimati" pitchFamily="2"/>
            </a:endParaRPr>
          </a:p>
          <a:p>
            <a:pPr marL="0" indent="0" algn="just">
              <a:lnSpc>
                <a:spcPct val="100000"/>
              </a:lnSpc>
              <a:spcBef>
                <a:spcPts val="600"/>
              </a:spcBef>
              <a:spcAft>
                <a:spcPts val="600"/>
              </a:spcAft>
              <a:buNone/>
            </a:pPr>
            <a:endParaRPr sz="2100" dirty="0">
              <a:cs typeface="Kalimati" pitchFamily="2"/>
            </a:endParaRPr>
          </a:p>
        </p:txBody>
      </p:sp>
    </p:spTree>
    <p:extLst>
      <p:ext uri="{BB962C8B-B14F-4D97-AF65-F5344CB8AC3E}">
        <p14:creationId xmlns:p14="http://schemas.microsoft.com/office/powerpoint/2010/main" val="6567184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7981" y="1122363"/>
            <a:ext cx="4023360" cy="3281686"/>
          </a:xfrm>
        </p:spPr>
        <p:txBody>
          <a:bodyPr vert="horz" lIns="91440" tIns="45720" rIns="91440" bIns="45720" rtlCol="0" anchor="b">
            <a:normAutofit/>
          </a:bodyPr>
          <a:lstStyle/>
          <a:p>
            <a:pPr algn="ctr">
              <a:defRPr/>
            </a:pPr>
            <a:r>
              <a:rPr lang="en-US" sz="4800" b="0" dirty="0" err="1">
                <a:solidFill>
                  <a:srgbClr val="C00000"/>
                </a:solidFill>
                <a:latin typeface="Aparajita" panose="020B0604020202020204" pitchFamily="34" charset="0"/>
                <a:cs typeface="Aparajita" panose="020B0604020202020204" pitchFamily="34" charset="0"/>
              </a:rPr>
              <a:t>धन्यवाद</a:t>
            </a:r>
            <a:r>
              <a:rPr lang="en-US" sz="4800" b="0" dirty="0">
                <a:solidFill>
                  <a:srgbClr val="C00000"/>
                </a:solidFill>
                <a:latin typeface="Aparajita" panose="020B0604020202020204" pitchFamily="34" charset="0"/>
                <a:cs typeface="Aparajita" panose="020B0604020202020204" pitchFamily="34" charset="0"/>
              </a:rPr>
              <a:t> !</a:t>
            </a:r>
            <a:r>
              <a:rPr lang="en-US" sz="4800" b="0" kern="1200" dirty="0">
                <a:solidFill>
                  <a:srgbClr val="E51D45"/>
                </a:solidFill>
                <a:latin typeface="Tw Cen MT" panose="020B0602020104020603" pitchFamily="34" charset="0"/>
                <a:cs typeface="+mj-cs"/>
              </a:rPr>
              <a:t/>
            </a:r>
            <a:br>
              <a:rPr lang="en-US" sz="4800" b="0" kern="1200" dirty="0">
                <a:solidFill>
                  <a:srgbClr val="E51D45"/>
                </a:solidFill>
                <a:latin typeface="Tw Cen MT" panose="020B0602020104020603" pitchFamily="34" charset="0"/>
                <a:cs typeface="+mj-cs"/>
              </a:rPr>
            </a:br>
            <a:r>
              <a:rPr lang="en-US" sz="4800" b="0" kern="12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Thank you! </a:t>
            </a:r>
          </a:p>
        </p:txBody>
      </p:sp>
      <p:sp>
        <p:nvSpPr>
          <p:cNvPr id="75" name="Rectangle 74">
            <a:extLst>
              <a:ext uri="{FF2B5EF4-FFF2-40B4-BE49-F238E27FC236}">
                <a16:creationId xmlns:a16="http://schemas.microsoft.com/office/drawing/2014/main" xmlns=""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026" name="Picture 2" descr="Nepal Flag GIF | All Waving Flags">
            <a:extLst>
              <a:ext uri="{FF2B5EF4-FFF2-40B4-BE49-F238E27FC236}">
                <a16:creationId xmlns:a16="http://schemas.microsoft.com/office/drawing/2014/main" xmlns="" id="{AD2412BC-5A30-4AAB-B2B5-E0EB740F675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tretch>
            <a:fillRect/>
          </a:stretch>
        </p:blipFill>
        <p:spPr bwMode="auto">
          <a:xfrm>
            <a:off x="5001209" y="1417507"/>
            <a:ext cx="2369976" cy="31477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10909" y="5488862"/>
            <a:ext cx="6096000" cy="473206"/>
          </a:xfrm>
          <a:prstGeom prst="rect">
            <a:avLst/>
          </a:prstGeom>
        </p:spPr>
        <p:txBody>
          <a:bodyPr>
            <a:spAutoFit/>
          </a:bodyPr>
          <a:lstStyle/>
          <a:p>
            <a:pPr algn="r">
              <a:lnSpc>
                <a:spcPct val="150000"/>
              </a:lnSpc>
            </a:pPr>
            <a:r>
              <a:rPr lang="ne-NP" b="1" dirty="0">
                <a:cs typeface="Kalimati" panose="00000400000000000000" pitchFamily="2"/>
              </a:rPr>
              <a:t>निर्वाचन आयोग, </a:t>
            </a:r>
            <a:r>
              <a:rPr lang="ne-NP" b="1" dirty="0" smtClean="0">
                <a:cs typeface="Kalimati" panose="00000400000000000000" pitchFamily="2"/>
              </a:rPr>
              <a:t>नेपाल</a:t>
            </a:r>
            <a:endParaRPr lang="ne-NP" b="1" dirty="0">
              <a:cs typeface="Kalimati" panose="00000400000000000000" pitchFamily="2"/>
            </a:endParaRPr>
          </a:p>
        </p:txBody>
      </p:sp>
    </p:spTree>
    <p:extLst>
      <p:ext uri="{BB962C8B-B14F-4D97-AF65-F5344CB8AC3E}">
        <p14:creationId xmlns:p14="http://schemas.microsoft.com/office/powerpoint/2010/main" val="371996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0035" y="2044030"/>
            <a:ext cx="10515601" cy="3368891"/>
          </a:xfrm>
        </p:spPr>
        <p:txBody>
          <a:bodyPr>
            <a:normAutofit fontScale="92500"/>
          </a:bodyPr>
          <a:lstStyle/>
          <a:p>
            <a:pPr>
              <a:spcBef>
                <a:spcPts val="1200"/>
              </a:spcBef>
              <a:spcAft>
                <a:spcPts val="600"/>
              </a:spcAft>
            </a:pPr>
            <a:r>
              <a:rPr lang="ne-NP" sz="2400" dirty="0">
                <a:cs typeface="Kalimati" pitchFamily="2"/>
              </a:rPr>
              <a:t>मतदान </a:t>
            </a:r>
            <a:r>
              <a:rPr lang="ne-NP" sz="2400" dirty="0" smtClean="0">
                <a:cs typeface="Kalimati" pitchFamily="2"/>
              </a:rPr>
              <a:t>केन्द्रको क्षेत्र तोक्ने,</a:t>
            </a:r>
          </a:p>
          <a:p>
            <a:pPr lvl="1">
              <a:spcBef>
                <a:spcPts val="1200"/>
              </a:spcBef>
              <a:spcAft>
                <a:spcPts val="600"/>
              </a:spcAft>
              <a:buFont typeface="Wingdings" pitchFamily="2" charset="2"/>
              <a:buChar char="Ø"/>
            </a:pPr>
            <a:r>
              <a:rPr lang="ne-NP" sz="2000" dirty="0" smtClean="0">
                <a:cs typeface="Kalimati" pitchFamily="2"/>
              </a:rPr>
              <a:t>मतदान केन्द्र रहेको ठाउँको चारैतिर साधारणतया ३ सय मिटरसम्मको क्षेत्रलाई चारकिल्ला तोक्ने</a:t>
            </a:r>
          </a:p>
          <a:p>
            <a:pPr lvl="1">
              <a:spcBef>
                <a:spcPts val="1200"/>
              </a:spcBef>
              <a:spcAft>
                <a:spcPts val="600"/>
              </a:spcAft>
              <a:buFont typeface="Wingdings" pitchFamily="2" charset="2"/>
              <a:buChar char="Ø"/>
            </a:pPr>
            <a:r>
              <a:rPr lang="ne-NP" sz="2000" dirty="0" smtClean="0">
                <a:cs typeface="Kalimati" pitchFamily="2"/>
              </a:rPr>
              <a:t>मतदान केन्द्रको क्षेत्र तोकिएको सूचना मतदान निर्देशिकाको अनुसूची ३ बमोजिम तयार गरी मतदान केन्द्रमा सबैले देख्ने गरी टाँस गर्ने</a:t>
            </a:r>
          </a:p>
          <a:p>
            <a:pPr>
              <a:spcBef>
                <a:spcPts val="1200"/>
              </a:spcBef>
              <a:spcAft>
                <a:spcPts val="600"/>
              </a:spcAft>
            </a:pPr>
            <a:r>
              <a:rPr lang="ne-NP" sz="2400" dirty="0" smtClean="0">
                <a:cs typeface="Kalimati" pitchFamily="2"/>
              </a:rPr>
              <a:t>प्रचार प्रसार गर्न निषेध गरिएको सूचना प्रकाशन गर्ने,</a:t>
            </a:r>
          </a:p>
          <a:p>
            <a:pPr lvl="1">
              <a:spcBef>
                <a:spcPts val="1200"/>
              </a:spcBef>
              <a:spcAft>
                <a:spcPts val="600"/>
              </a:spcAft>
              <a:buFont typeface="Wingdings" pitchFamily="2" charset="2"/>
              <a:buChar char="Ø"/>
            </a:pPr>
            <a:r>
              <a:rPr lang="ne-NP" sz="2000" dirty="0" smtClean="0">
                <a:cs typeface="Kalimati" pitchFamily="2"/>
              </a:rPr>
              <a:t>२०७९ मङ्सिर १ गते राती १२ बजेपछि मतदानको काम सम्पन्न नभएसम्म प्रचार प्रसार बन्द हुने सूचना </a:t>
            </a:r>
            <a:r>
              <a:rPr lang="ne-NP" sz="2000" dirty="0" smtClean="0">
                <a:cs typeface="Kalimati"/>
              </a:rPr>
              <a:t>(मतदान निर्देशिका अनुसूची ४)</a:t>
            </a:r>
            <a:r>
              <a:rPr lang="ne-NP" sz="2000" dirty="0" smtClean="0">
                <a:cs typeface="Kalimati" pitchFamily="2"/>
              </a:rPr>
              <a:t> मङ्सिर १ गते प्रकाशन गर्ने</a:t>
            </a:r>
          </a:p>
          <a:p>
            <a:pPr>
              <a:spcBef>
                <a:spcPts val="1200"/>
              </a:spcBef>
              <a:spcAft>
                <a:spcPts val="600"/>
              </a:spcAft>
            </a:pPr>
            <a:endParaRPr lang="en-US" sz="2400" dirty="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10/28/2022</a:t>
            </a:fld>
            <a:endParaRPr lang="en-US" dirty="0"/>
          </a:p>
        </p:txBody>
      </p:sp>
      <p:sp>
        <p:nvSpPr>
          <p:cNvPr id="4" name="Title 3"/>
          <p:cNvSpPr>
            <a:spLocks noGrp="1"/>
          </p:cNvSpPr>
          <p:nvPr>
            <p:ph type="title"/>
          </p:nvPr>
        </p:nvSpPr>
        <p:spPr/>
        <p:txBody>
          <a:bodyPr/>
          <a:lstStyle/>
          <a:p>
            <a:r>
              <a:rPr lang="ne-NP" dirty="0" smtClean="0">
                <a:cs typeface="Kalimati" pitchFamily="2"/>
              </a:rPr>
              <a:t>मतदान अधिकृतले</a:t>
            </a:r>
            <a:endParaRPr lang="en-US" dirty="0">
              <a:cs typeface="Kalimati" pitchFamily="2"/>
            </a:endParaRPr>
          </a:p>
        </p:txBody>
      </p:sp>
    </p:spTree>
    <p:extLst>
      <p:ext uri="{BB962C8B-B14F-4D97-AF65-F5344CB8AC3E}">
        <p14:creationId xmlns:p14="http://schemas.microsoft.com/office/powerpoint/2010/main" val="3304329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0035" y="2044030"/>
            <a:ext cx="10515601" cy="4160827"/>
          </a:xfrm>
        </p:spPr>
        <p:txBody>
          <a:bodyPr>
            <a:normAutofit fontScale="92500" lnSpcReduction="10000"/>
          </a:bodyPr>
          <a:lstStyle/>
          <a:p>
            <a:pPr>
              <a:spcBef>
                <a:spcPts val="1200"/>
              </a:spcBef>
              <a:spcAft>
                <a:spcPts val="600"/>
              </a:spcAft>
            </a:pPr>
            <a:r>
              <a:rPr lang="ne-NP" sz="2400" dirty="0" smtClean="0">
                <a:cs typeface="Kalimati" pitchFamily="2"/>
              </a:rPr>
              <a:t>शान्ति भङ्ग गर्न निषेध गरिएको सूचना प्रकाशन गर्ने,</a:t>
            </a:r>
          </a:p>
          <a:p>
            <a:pPr lvl="1">
              <a:spcBef>
                <a:spcPts val="1200"/>
              </a:spcBef>
              <a:spcAft>
                <a:spcPts val="600"/>
              </a:spcAft>
              <a:buFont typeface="Wingdings" pitchFamily="2" charset="2"/>
              <a:buChar char="Ø"/>
            </a:pPr>
            <a:r>
              <a:rPr lang="ne-NP" sz="2000" dirty="0" smtClean="0">
                <a:cs typeface="Kalimati" pitchFamily="2"/>
              </a:rPr>
              <a:t>मतदान कार्य प्रारम्भ हुनुभन्दा तीनघण्टा अघिदेखि मतदान कार्य समाप्त नभएसम्म शान्ति भङ्ग गर्न नपाउने व्यहोराको सूचना </a:t>
            </a:r>
            <a:r>
              <a:rPr lang="ne-NP" sz="2000" dirty="0" smtClean="0">
                <a:cs typeface="Kalimati"/>
              </a:rPr>
              <a:t>(मतदान निर्देशिकाको अनुसूची ५)</a:t>
            </a:r>
          </a:p>
          <a:p>
            <a:pPr>
              <a:spcBef>
                <a:spcPts val="1200"/>
              </a:spcBef>
              <a:spcAft>
                <a:spcPts val="600"/>
              </a:spcAft>
            </a:pPr>
            <a:r>
              <a:rPr lang="ne-NP" sz="2400" dirty="0" smtClean="0">
                <a:cs typeface="Kalimati"/>
              </a:rPr>
              <a:t>मादक पदार्थ बिक्रि वितरण र सेवन गर्न निषेध गरिएको सूचना प्रकाशन गर्ने,</a:t>
            </a:r>
          </a:p>
          <a:p>
            <a:pPr lvl="1">
              <a:spcBef>
                <a:spcPts val="1200"/>
              </a:spcBef>
              <a:spcAft>
                <a:spcPts val="600"/>
              </a:spcAft>
              <a:buFont typeface="Wingdings" pitchFamily="2" charset="2"/>
              <a:buChar char="Ø"/>
            </a:pPr>
            <a:r>
              <a:rPr lang="ne-NP" sz="2000" dirty="0">
                <a:cs typeface="Kalimati" pitchFamily="2"/>
              </a:rPr>
              <a:t>२०७९ मङ्सिर १ गते राती १२ </a:t>
            </a:r>
            <a:r>
              <a:rPr lang="ne-NP" sz="2000" dirty="0" smtClean="0">
                <a:cs typeface="Kalimati" pitchFamily="2"/>
              </a:rPr>
              <a:t>बजेपछि मतदानको </a:t>
            </a:r>
            <a:r>
              <a:rPr lang="ne-NP" sz="2000" dirty="0">
                <a:cs typeface="Kalimati" pitchFamily="2"/>
              </a:rPr>
              <a:t>काम सम्पन्न </a:t>
            </a:r>
            <a:r>
              <a:rPr lang="ne-NP" sz="2000" dirty="0" smtClean="0">
                <a:cs typeface="Kalimati" pitchFamily="2"/>
              </a:rPr>
              <a:t>नभएसम्मको लागि मादक पदार्थ बिक्रि वितरण र सेवन गर्न निषेध गरिएको सूचना </a:t>
            </a:r>
            <a:r>
              <a:rPr lang="ne-NP" sz="2000" dirty="0" smtClean="0">
                <a:cs typeface="Kalimati"/>
              </a:rPr>
              <a:t>(</a:t>
            </a:r>
            <a:r>
              <a:rPr lang="ne-NP" sz="2000" dirty="0">
                <a:cs typeface="Kalimati"/>
              </a:rPr>
              <a:t>मतदान निर्देशिका अनुसूची </a:t>
            </a:r>
            <a:r>
              <a:rPr lang="ne-NP" sz="2000" dirty="0" smtClean="0">
                <a:cs typeface="Kalimati"/>
              </a:rPr>
              <a:t>६)</a:t>
            </a:r>
            <a:r>
              <a:rPr lang="ne-NP" sz="2000" dirty="0" smtClean="0">
                <a:cs typeface="Kalimati" pitchFamily="2"/>
              </a:rPr>
              <a:t> </a:t>
            </a:r>
            <a:r>
              <a:rPr lang="ne-NP" sz="2000" dirty="0">
                <a:cs typeface="Kalimati" pitchFamily="2"/>
              </a:rPr>
              <a:t>मङ्सिर १ गते प्रकाशन </a:t>
            </a:r>
            <a:r>
              <a:rPr lang="ne-NP" sz="2000" dirty="0" smtClean="0">
                <a:cs typeface="Kalimati" pitchFamily="2"/>
              </a:rPr>
              <a:t>गर्ने</a:t>
            </a:r>
          </a:p>
          <a:p>
            <a:pPr>
              <a:spcBef>
                <a:spcPts val="1200"/>
              </a:spcBef>
              <a:spcAft>
                <a:spcPts val="600"/>
              </a:spcAft>
            </a:pPr>
            <a:r>
              <a:rPr lang="ne-NP" sz="2400" dirty="0">
                <a:cs typeface="Kalimati" pitchFamily="2"/>
              </a:rPr>
              <a:t>हातहतियार लिएर हिँड्न वा प्रयोग गर्न नदिने,</a:t>
            </a:r>
          </a:p>
          <a:p>
            <a:pPr lvl="1">
              <a:spcBef>
                <a:spcPts val="1200"/>
              </a:spcBef>
              <a:spcAft>
                <a:spcPts val="600"/>
              </a:spcAft>
              <a:buFont typeface="Wingdings" pitchFamily="2" charset="2"/>
              <a:buChar char="Ø"/>
            </a:pPr>
            <a:r>
              <a:rPr lang="ne-NP" sz="2100" dirty="0">
                <a:cs typeface="Kalimati" pitchFamily="2"/>
              </a:rPr>
              <a:t>मतदान केन्द्र र वरिपरि सुरक्षा कर्मचारी बाहेक अरु कसैलाई पनि हातहतियार लिएर हिँड्न वा प्रयोग गर्न नदिने सूचना (मतदान निर्देशिकाको अनुसूची ७)</a:t>
            </a:r>
          </a:p>
          <a:p>
            <a:pPr lvl="1">
              <a:spcBef>
                <a:spcPts val="1200"/>
              </a:spcBef>
              <a:spcAft>
                <a:spcPts val="600"/>
              </a:spcAft>
            </a:pPr>
            <a:endParaRPr lang="en-US" sz="2000" dirty="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10/28/2022</a:t>
            </a:fld>
            <a:endParaRPr lang="en-US" dirty="0"/>
          </a:p>
        </p:txBody>
      </p:sp>
      <p:sp>
        <p:nvSpPr>
          <p:cNvPr id="4" name="Title 3"/>
          <p:cNvSpPr>
            <a:spLocks noGrp="1"/>
          </p:cNvSpPr>
          <p:nvPr>
            <p:ph type="title"/>
          </p:nvPr>
        </p:nvSpPr>
        <p:spPr/>
        <p:txBody>
          <a:bodyPr/>
          <a:lstStyle/>
          <a:p>
            <a:r>
              <a:rPr lang="ne-NP" dirty="0" smtClean="0">
                <a:cs typeface="Kalimati" pitchFamily="2"/>
              </a:rPr>
              <a:t>मतदान अधिकृतले</a:t>
            </a:r>
            <a:endParaRPr lang="en-US" dirty="0">
              <a:cs typeface="Kalimati" pitchFamily="2"/>
            </a:endParaRPr>
          </a:p>
        </p:txBody>
      </p:sp>
    </p:spTree>
    <p:extLst>
      <p:ext uri="{BB962C8B-B14F-4D97-AF65-F5344CB8AC3E}">
        <p14:creationId xmlns:p14="http://schemas.microsoft.com/office/powerpoint/2010/main" val="1517221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e-NP" sz="4000" b="1" dirty="0" smtClean="0">
                <a:solidFill>
                  <a:srgbClr val="002060"/>
                </a:solidFill>
                <a:cs typeface="Kalimati" pitchFamily="2"/>
              </a:rPr>
              <a:t>मतदान केन्द्रको ढाँचा</a:t>
            </a:r>
            <a:endParaRPr lang="en-US" sz="4000" b="1" dirty="0">
              <a:solidFill>
                <a:srgbClr val="002060"/>
              </a:solidFill>
              <a:cs typeface="Kalimati" pitchFamily="2"/>
            </a:endParaRPr>
          </a:p>
        </p:txBody>
      </p:sp>
      <p:sp>
        <p:nvSpPr>
          <p:cNvPr id="4" name="Slide Number Placeholder 3"/>
          <p:cNvSpPr>
            <a:spLocks noGrp="1"/>
          </p:cNvSpPr>
          <p:nvPr>
            <p:ph type="sldNum" sz="quarter" idx="12"/>
          </p:nvPr>
        </p:nvSpPr>
        <p:spPr/>
        <p:txBody>
          <a:bodyPr/>
          <a:lstStyle/>
          <a:p>
            <a:pPr>
              <a:defRPr/>
            </a:pPr>
            <a:fld id="{DD36A8E8-CE4B-490C-9253-9A831878681E}" type="slidenum">
              <a:rPr lang="en-US" smtClean="0"/>
              <a:pPr>
                <a:defRPr/>
              </a:pPr>
              <a:t>6</a:t>
            </a:fld>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608" y="1676400"/>
            <a:ext cx="8567593" cy="484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332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0035" y="2044030"/>
            <a:ext cx="10515601" cy="3368891"/>
          </a:xfrm>
        </p:spPr>
        <p:txBody>
          <a:bodyPr>
            <a:normAutofit/>
          </a:bodyPr>
          <a:lstStyle/>
          <a:p>
            <a:pPr>
              <a:spcBef>
                <a:spcPts val="1200"/>
              </a:spcBef>
              <a:spcAft>
                <a:spcPts val="600"/>
              </a:spcAft>
            </a:pPr>
            <a:r>
              <a:rPr lang="ne-NP" sz="2000" dirty="0" smtClean="0">
                <a:cs typeface="Kalimati" pitchFamily="2"/>
              </a:rPr>
              <a:t>मतदान केन्द्र निर्माण गर्ने,</a:t>
            </a:r>
          </a:p>
          <a:p>
            <a:pPr lvl="1">
              <a:spcBef>
                <a:spcPts val="1200"/>
              </a:spcBef>
              <a:spcAft>
                <a:spcPts val="600"/>
              </a:spcAft>
              <a:buFont typeface="Wingdings" pitchFamily="2" charset="2"/>
              <a:buChar char="Ø"/>
            </a:pPr>
            <a:r>
              <a:rPr lang="ne-NP" sz="1600" dirty="0" smtClean="0">
                <a:cs typeface="Kalimati" pitchFamily="2"/>
              </a:rPr>
              <a:t>अन्य कर्मचारी र सुरक्षाकर्मीको सहयोगमा मतदान निर्देशिकाको अनुसूची ८ बमोजिमको ढाँचामा,</a:t>
            </a:r>
          </a:p>
          <a:p>
            <a:pPr lvl="1">
              <a:spcBef>
                <a:spcPts val="1200"/>
              </a:spcBef>
              <a:spcAft>
                <a:spcPts val="600"/>
              </a:spcAft>
              <a:buFont typeface="Wingdings" pitchFamily="2" charset="2"/>
              <a:buChar char="Ø"/>
            </a:pPr>
            <a:r>
              <a:rPr lang="ne-NP" sz="1600" dirty="0" smtClean="0">
                <a:cs typeface="Kalimati" pitchFamily="2"/>
              </a:rPr>
              <a:t>चारवटा मतदान कक्ष निर्माण गर्ने,</a:t>
            </a:r>
          </a:p>
          <a:p>
            <a:pPr lvl="1">
              <a:spcBef>
                <a:spcPts val="1200"/>
              </a:spcBef>
              <a:spcAft>
                <a:spcPts val="600"/>
              </a:spcAft>
              <a:buFont typeface="Wingdings" pitchFamily="2" charset="2"/>
              <a:buChar char="Ø"/>
            </a:pPr>
            <a:r>
              <a:rPr lang="ne-NP" sz="1600" dirty="0" smtClean="0">
                <a:cs typeface="Kalimati" pitchFamily="2"/>
              </a:rPr>
              <a:t>मतपत्र दिनको लागि चारजना कर्मचारी बस्ने ठाउँको व्यवस्था गर्ने,</a:t>
            </a:r>
          </a:p>
          <a:p>
            <a:pPr lvl="1">
              <a:spcBef>
                <a:spcPts val="1200"/>
              </a:spcBef>
              <a:spcAft>
                <a:spcPts val="600"/>
              </a:spcAft>
              <a:buFont typeface="Wingdings" pitchFamily="2" charset="2"/>
              <a:buChar char="Ø"/>
            </a:pPr>
            <a:r>
              <a:rPr lang="ne-NP" sz="1600" dirty="0" smtClean="0">
                <a:cs typeface="Kalimati" pitchFamily="2"/>
              </a:rPr>
              <a:t>मतदान कक्ष रहेको टेबलमा छेकाबाराको बाहिरपट्टि स्वस्तिक छाप र छापदानी राख्ने,</a:t>
            </a:r>
          </a:p>
          <a:p>
            <a:pPr lvl="1">
              <a:spcBef>
                <a:spcPts val="1200"/>
              </a:spcBef>
              <a:spcAft>
                <a:spcPts val="600"/>
              </a:spcAft>
              <a:buFont typeface="Wingdings" pitchFamily="2" charset="2"/>
              <a:buChar char="Ø"/>
            </a:pPr>
            <a:r>
              <a:rPr lang="ne-NP" sz="1600" dirty="0" smtClean="0">
                <a:cs typeface="Kalimati" pitchFamily="2"/>
              </a:rPr>
              <a:t>मतदान केन्द्रका सबै गतिविधि देख्न सकिने गरी मतदान अधिकृत बस्ने ठाउँ मिलाउने,</a:t>
            </a:r>
          </a:p>
          <a:p>
            <a:pPr lvl="1">
              <a:spcBef>
                <a:spcPts val="1200"/>
              </a:spcBef>
              <a:spcAft>
                <a:spcPts val="600"/>
              </a:spcAft>
              <a:buFont typeface="Wingdings" pitchFamily="2" charset="2"/>
              <a:buChar char="Ø"/>
            </a:pPr>
            <a:r>
              <a:rPr lang="ne-NP" sz="1600" dirty="0" smtClean="0">
                <a:cs typeface="Kalimati" pitchFamily="2"/>
              </a:rPr>
              <a:t>मतपत्र र मतपेटिकाको समेत सुरक्षा हुन सक्ने गरी सुरक्षाकर्मी राख्ने व्यवस्था मिलाउने ।</a:t>
            </a:r>
          </a:p>
          <a:p>
            <a:pPr>
              <a:spcBef>
                <a:spcPts val="1200"/>
              </a:spcBef>
              <a:spcAft>
                <a:spcPts val="600"/>
              </a:spcAft>
            </a:pPr>
            <a:endParaRPr lang="en-US" sz="2000" dirty="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10/28/2022</a:t>
            </a:fld>
            <a:endParaRPr lang="en-US" dirty="0"/>
          </a:p>
        </p:txBody>
      </p:sp>
      <p:sp>
        <p:nvSpPr>
          <p:cNvPr id="4" name="Title 3"/>
          <p:cNvSpPr>
            <a:spLocks noGrp="1"/>
          </p:cNvSpPr>
          <p:nvPr>
            <p:ph type="title"/>
          </p:nvPr>
        </p:nvSpPr>
        <p:spPr/>
        <p:txBody>
          <a:bodyPr/>
          <a:lstStyle/>
          <a:p>
            <a:r>
              <a:rPr lang="ne-NP" dirty="0" smtClean="0">
                <a:cs typeface="Kalimati" pitchFamily="2"/>
              </a:rPr>
              <a:t>मतदान अधिकृतले</a:t>
            </a:r>
            <a:endParaRPr lang="en-US" dirty="0">
              <a:cs typeface="Kalimati" pitchFamily="2"/>
            </a:endParaRPr>
          </a:p>
        </p:txBody>
      </p:sp>
    </p:spTree>
    <p:extLst>
      <p:ext uri="{BB962C8B-B14F-4D97-AF65-F5344CB8AC3E}">
        <p14:creationId xmlns:p14="http://schemas.microsoft.com/office/powerpoint/2010/main" val="2247517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0035" y="2044030"/>
            <a:ext cx="10515601" cy="3368891"/>
          </a:xfrm>
        </p:spPr>
        <p:txBody>
          <a:bodyPr>
            <a:normAutofit/>
          </a:bodyPr>
          <a:lstStyle/>
          <a:p>
            <a:pPr>
              <a:spcBef>
                <a:spcPts val="1200"/>
              </a:spcBef>
              <a:spcAft>
                <a:spcPts val="600"/>
              </a:spcAft>
            </a:pPr>
            <a:r>
              <a:rPr lang="ne-NP" sz="2000" dirty="0" smtClean="0">
                <a:cs typeface="Kalimati" pitchFamily="2"/>
              </a:rPr>
              <a:t>कर्मचारी अभिमुखीकरण गर्ने,</a:t>
            </a:r>
          </a:p>
          <a:p>
            <a:pPr lvl="1">
              <a:spcBef>
                <a:spcPts val="1200"/>
              </a:spcBef>
              <a:spcAft>
                <a:spcPts val="600"/>
              </a:spcAft>
              <a:buFont typeface="Wingdings" pitchFamily="2" charset="2"/>
              <a:buChar char="Ø"/>
            </a:pPr>
            <a:r>
              <a:rPr lang="ne-NP" sz="1600" dirty="0" smtClean="0">
                <a:cs typeface="Kalimati" pitchFamily="2"/>
              </a:rPr>
              <a:t>मतदान केन्द्रमा खटिएका कर्मचारी, स्वयंसेवक र सुरक्षाकर्मी समेत राखी अभिमुखीकरण गरी प्रत्येकको जिम्मेवारी समेत प्रष्ट पार्ने,</a:t>
            </a:r>
          </a:p>
          <a:p>
            <a:pPr lvl="1">
              <a:spcBef>
                <a:spcPts val="1200"/>
              </a:spcBef>
              <a:spcAft>
                <a:spcPts val="600"/>
              </a:spcAft>
              <a:buFont typeface="Wingdings" pitchFamily="2" charset="2"/>
              <a:buChar char="Ø"/>
            </a:pPr>
            <a:r>
              <a:rPr lang="ne-NP" sz="1600" dirty="0" smtClean="0">
                <a:cs typeface="Kalimati" pitchFamily="2"/>
              </a:rPr>
              <a:t>नामावली रुजु गर्ने तथा मतपत्र दिने कार्य सहायक मतदान अधिकृत वा सहायक कर्मचारी र मतदाताको औँलामा मसी लगाउने एवम् तथ्याङ्क फारम भर्ने कार्य महिला स्वयंसेवकले गर्ने गरी कार्य विभाजन गर्ने ।</a:t>
            </a:r>
          </a:p>
          <a:p>
            <a:pPr lvl="1">
              <a:spcBef>
                <a:spcPts val="1200"/>
              </a:spcBef>
              <a:spcAft>
                <a:spcPts val="600"/>
              </a:spcAft>
            </a:pPr>
            <a:endParaRPr lang="ne-NP" sz="1600" dirty="0" smtClean="0">
              <a:cs typeface="Kalimati" pitchFamily="2"/>
            </a:endParaRPr>
          </a:p>
          <a:p>
            <a:pPr lvl="1">
              <a:spcBef>
                <a:spcPts val="1200"/>
              </a:spcBef>
              <a:spcAft>
                <a:spcPts val="600"/>
              </a:spcAft>
            </a:pPr>
            <a:endParaRPr lang="ne-NP" sz="1600" dirty="0" smtClean="0">
              <a:cs typeface="Kalimati" pitchFamily="2"/>
            </a:endParaRPr>
          </a:p>
          <a:p>
            <a:pPr lvl="1">
              <a:spcBef>
                <a:spcPts val="1200"/>
              </a:spcBef>
              <a:spcAft>
                <a:spcPts val="600"/>
              </a:spcAft>
            </a:pPr>
            <a:endParaRPr lang="en-US" sz="1600" dirty="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10/28/2022</a:t>
            </a:fld>
            <a:endParaRPr lang="en-US" dirty="0"/>
          </a:p>
        </p:txBody>
      </p:sp>
      <p:sp>
        <p:nvSpPr>
          <p:cNvPr id="4" name="Title 3"/>
          <p:cNvSpPr>
            <a:spLocks noGrp="1"/>
          </p:cNvSpPr>
          <p:nvPr>
            <p:ph type="title"/>
          </p:nvPr>
        </p:nvSpPr>
        <p:spPr/>
        <p:txBody>
          <a:bodyPr/>
          <a:lstStyle/>
          <a:p>
            <a:r>
              <a:rPr lang="ne-NP" dirty="0" smtClean="0">
                <a:cs typeface="Kalimati" pitchFamily="2"/>
              </a:rPr>
              <a:t>मतदान अधिकृतले</a:t>
            </a:r>
            <a:endParaRPr lang="en-US" dirty="0">
              <a:cs typeface="Kalimati" pitchFamily="2"/>
            </a:endParaRPr>
          </a:p>
        </p:txBody>
      </p:sp>
    </p:spTree>
    <p:extLst>
      <p:ext uri="{BB962C8B-B14F-4D97-AF65-F5344CB8AC3E}">
        <p14:creationId xmlns:p14="http://schemas.microsoft.com/office/powerpoint/2010/main" val="1818498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0035" y="2044030"/>
            <a:ext cx="10515601" cy="3368891"/>
          </a:xfrm>
        </p:spPr>
        <p:txBody>
          <a:bodyPr>
            <a:normAutofit/>
          </a:bodyPr>
          <a:lstStyle/>
          <a:p>
            <a:pPr>
              <a:spcBef>
                <a:spcPts val="1200"/>
              </a:spcBef>
              <a:spcAft>
                <a:spcPts val="600"/>
              </a:spcAft>
            </a:pPr>
            <a:r>
              <a:rPr lang="ne-NP" sz="2000" dirty="0" smtClean="0">
                <a:cs typeface="Kalimati" pitchFamily="2"/>
              </a:rPr>
              <a:t>मतदान प्रतिनिधिको नियुक्ति </a:t>
            </a:r>
            <a:r>
              <a:rPr lang="ne-NP" sz="2000" dirty="0" smtClean="0">
                <a:cs typeface="Kalimati"/>
              </a:rPr>
              <a:t>(मतदान निर्देशिकाको अनुसूची ९),</a:t>
            </a:r>
          </a:p>
          <a:p>
            <a:pPr lvl="1">
              <a:spcBef>
                <a:spcPts val="1200"/>
              </a:spcBef>
              <a:spcAft>
                <a:spcPts val="600"/>
              </a:spcAft>
              <a:buFont typeface="Wingdings" pitchFamily="2" charset="2"/>
              <a:buChar char="Ø"/>
            </a:pPr>
            <a:r>
              <a:rPr lang="ne-NP" sz="1600" dirty="0" smtClean="0">
                <a:cs typeface="Kalimati"/>
              </a:rPr>
              <a:t>कुनै राजनीतिक दल वा उम्मेदवारको तर्फबाट एउटा मतदान केन्द्रमा एकजना मतदान प्रतिनिधि रहने गरी नियुक्त गर्ने,</a:t>
            </a:r>
          </a:p>
          <a:p>
            <a:pPr lvl="1">
              <a:spcBef>
                <a:spcPts val="1200"/>
              </a:spcBef>
              <a:spcAft>
                <a:spcPts val="600"/>
              </a:spcAft>
              <a:buFont typeface="Wingdings" pitchFamily="2" charset="2"/>
              <a:buChar char="Ø"/>
            </a:pPr>
            <a:r>
              <a:rPr lang="ne-NP" sz="1600" dirty="0" smtClean="0">
                <a:cs typeface="Kalimati"/>
              </a:rPr>
              <a:t>मतदान प्रतिनिधिलाई निर्वाचन आचारसंहिता, २०७९ को अनुसूची ३ बमोजिमको प्रतिबद्धतापत्रमा हस्ताक्षर गराउने,</a:t>
            </a:r>
          </a:p>
          <a:p>
            <a:pPr lvl="1">
              <a:spcBef>
                <a:spcPts val="1200"/>
              </a:spcBef>
              <a:spcAft>
                <a:spcPts val="600"/>
              </a:spcAft>
              <a:buFont typeface="Wingdings" pitchFamily="2" charset="2"/>
              <a:buChar char="Ø"/>
            </a:pPr>
            <a:r>
              <a:rPr lang="ne-NP" sz="1600" dirty="0" smtClean="0">
                <a:cs typeface="Kalimati"/>
              </a:rPr>
              <a:t>सम्बन्धित मतदान केन्द्रमा मतदान गर्न पाउने गरी अन्तिम मतदाता नामावलीमा नाम समावेश भएको, लेखपढ गर्न जान्ने तथा गाउँ सभा, नगर सभा वा जिल्ला समन्वय समितिको सदस्य नरहेको व्यक्तिलाई मतदान प्रतिनिधि नियुक्त गर्न सकिने,</a:t>
            </a:r>
          </a:p>
          <a:p>
            <a:pPr lvl="1">
              <a:spcBef>
                <a:spcPts val="1200"/>
              </a:spcBef>
              <a:spcAft>
                <a:spcPts val="600"/>
              </a:spcAft>
              <a:buFont typeface="Wingdings" pitchFamily="2" charset="2"/>
              <a:buChar char="Ø"/>
            </a:pPr>
            <a:endParaRPr lang="ne-NP" sz="1600" dirty="0" smtClean="0">
              <a:cs typeface="Kalimati"/>
            </a:endParaRPr>
          </a:p>
          <a:p>
            <a:pPr lvl="1">
              <a:spcBef>
                <a:spcPts val="1200"/>
              </a:spcBef>
              <a:spcAft>
                <a:spcPts val="600"/>
              </a:spcAft>
            </a:pPr>
            <a:endParaRPr lang="ne-NP" sz="1600" dirty="0" smtClean="0">
              <a:cs typeface="Kalimati"/>
            </a:endParaRPr>
          </a:p>
          <a:p>
            <a:pPr>
              <a:spcBef>
                <a:spcPts val="1200"/>
              </a:spcBef>
              <a:spcAft>
                <a:spcPts val="600"/>
              </a:spcAft>
            </a:pPr>
            <a:endParaRPr lang="ne-NP" sz="1600" dirty="0" smtClean="0">
              <a:cs typeface="Kalimati" pitchFamily="2"/>
            </a:endParaRPr>
          </a:p>
          <a:p>
            <a:pPr lvl="1">
              <a:spcBef>
                <a:spcPts val="1200"/>
              </a:spcBef>
              <a:spcAft>
                <a:spcPts val="600"/>
              </a:spcAft>
            </a:pPr>
            <a:endParaRPr lang="en-US" sz="1600" dirty="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10/28/2022</a:t>
            </a:fld>
            <a:endParaRPr lang="en-US" dirty="0"/>
          </a:p>
        </p:txBody>
      </p:sp>
      <p:sp>
        <p:nvSpPr>
          <p:cNvPr id="4" name="Title 3"/>
          <p:cNvSpPr>
            <a:spLocks noGrp="1"/>
          </p:cNvSpPr>
          <p:nvPr>
            <p:ph type="title"/>
          </p:nvPr>
        </p:nvSpPr>
        <p:spPr/>
        <p:txBody>
          <a:bodyPr/>
          <a:lstStyle/>
          <a:p>
            <a:r>
              <a:rPr lang="ne-NP" dirty="0" smtClean="0">
                <a:cs typeface="Kalimati" pitchFamily="2"/>
              </a:rPr>
              <a:t>मतदान प्रारम्भ गर्नुअघिको तयारी</a:t>
            </a:r>
            <a:endParaRPr lang="en-US" dirty="0">
              <a:cs typeface="Kalimati" pitchFamily="2"/>
            </a:endParaRPr>
          </a:p>
        </p:txBody>
      </p:sp>
    </p:spTree>
    <p:extLst>
      <p:ext uri="{BB962C8B-B14F-4D97-AF65-F5344CB8AC3E}">
        <p14:creationId xmlns:p14="http://schemas.microsoft.com/office/powerpoint/2010/main" val="137508248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2371</TotalTime>
  <Words>2024</Words>
  <Application>Microsoft Office PowerPoint</Application>
  <PresentationFormat>Custom</PresentationFormat>
  <Paragraphs>189</Paragraphs>
  <Slides>31</Slides>
  <Notes>4</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1_Office Theme</vt:lpstr>
      <vt:lpstr>2_Office Theme</vt:lpstr>
      <vt:lpstr>PowerPoint Presentation</vt:lpstr>
      <vt:lpstr>मतदान अधिकृतले</vt:lpstr>
      <vt:lpstr>मतदान अधिकृतले</vt:lpstr>
      <vt:lpstr>मतदान अधिकृतले</vt:lpstr>
      <vt:lpstr>मतदान अधिकृतले</vt:lpstr>
      <vt:lpstr>मतदान केन्द्रको ढाँचा</vt:lpstr>
      <vt:lpstr>मतदान अधिकृतले</vt:lpstr>
      <vt:lpstr>मतदान अधिकृतले</vt:lpstr>
      <vt:lpstr>मतदान प्रारम्भ गर्नुअघिको तयारी</vt:lpstr>
      <vt:lpstr>मतपेटिका</vt:lpstr>
      <vt:lpstr>मतपेटिका</vt:lpstr>
      <vt:lpstr>रित्तो मतपेटिका बन्द गर्ने</vt:lpstr>
      <vt:lpstr>स्वस्तिक छाप जाँच गर्ने र मतपत्रको सिलबन्दी प्याकेट खोल्ने</vt:lpstr>
      <vt:lpstr>मतदान</vt:lpstr>
      <vt:lpstr>मतदान प्रारम्भ</vt:lpstr>
      <vt:lpstr>मतदाताको नाम जाँच गरी रुजु गर्ने</vt:lpstr>
      <vt:lpstr>तथ्याङ्क फारम भर्ने र औँलामा चिनो लगाउने</vt:lpstr>
      <vt:lpstr>मतपत्र दिने</vt:lpstr>
      <vt:lpstr>मतदान गर्ने सही तरिका</vt:lpstr>
      <vt:lpstr>मतदान</vt:lpstr>
      <vt:lpstr>मतदान</vt:lpstr>
      <vt:lpstr>मतदान</vt:lpstr>
      <vt:lpstr>मतदान</vt:lpstr>
      <vt:lpstr>मतदान</vt:lpstr>
      <vt:lpstr>मतदान सम्पन्न भएपछि गर्नुपर्ने कार्य</vt:lpstr>
      <vt:lpstr>सुरक्षित राख्‍नुपर्ने कागजातहरु</vt:lpstr>
      <vt:lpstr>मतदान केन्द्रबाट प्रस्थान</vt:lpstr>
      <vt:lpstr>सिलबन्दी नगरी निर्वाचन अधिकृतलाई बुझाउनु पर्ने कागजातहरु</vt:lpstr>
      <vt:lpstr>बदर हुने मतपत्र</vt:lpstr>
      <vt:lpstr>बदर हुने मतपत्र</vt:lpstr>
      <vt:lpstr>धन्यवाद ! 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Laxmi Maharjan</dc:creator>
  <cp:lastModifiedBy>Library</cp:lastModifiedBy>
  <cp:revision>180</cp:revision>
  <cp:lastPrinted>2019-08-30T10:03:16Z</cp:lastPrinted>
  <dcterms:created xsi:type="dcterms:W3CDTF">2019-08-30T09:11:14Z</dcterms:created>
  <dcterms:modified xsi:type="dcterms:W3CDTF">2022-10-28T08:05:20Z</dcterms:modified>
</cp:coreProperties>
</file>