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51" r:id="rId2"/>
    <p:sldId id="406" r:id="rId3"/>
    <p:sldId id="407" r:id="rId4"/>
    <p:sldId id="408" r:id="rId5"/>
    <p:sldId id="409" r:id="rId6"/>
    <p:sldId id="455" r:id="rId7"/>
    <p:sldId id="435" r:id="rId8"/>
    <p:sldId id="436" r:id="rId9"/>
    <p:sldId id="450" r:id="rId10"/>
    <p:sldId id="439" r:id="rId11"/>
    <p:sldId id="440" r:id="rId12"/>
    <p:sldId id="441" r:id="rId13"/>
    <p:sldId id="442" r:id="rId14"/>
    <p:sldId id="438" r:id="rId15"/>
    <p:sldId id="451" r:id="rId16"/>
    <p:sldId id="452" r:id="rId17"/>
    <p:sldId id="453" r:id="rId18"/>
    <p:sldId id="454" r:id="rId19"/>
    <p:sldId id="444" r:id="rId20"/>
    <p:sldId id="446" r:id="rId21"/>
    <p:sldId id="445" r:id="rId22"/>
    <p:sldId id="447" r:id="rId23"/>
    <p:sldId id="448" r:id="rId24"/>
    <p:sldId id="449" r:id="rId25"/>
    <p:sldId id="456" r:id="rId26"/>
    <p:sldId id="457" r:id="rId27"/>
    <p:sldId id="458" r:id="rId28"/>
    <p:sldId id="460" r:id="rId29"/>
    <p:sldId id="459" r:id="rId30"/>
    <p:sldId id="461" r:id="rId31"/>
    <p:sldId id="465" r:id="rId32"/>
    <p:sldId id="466" r:id="rId33"/>
    <p:sldId id="467" r:id="rId34"/>
    <p:sldId id="468" r:id="rId35"/>
    <p:sldId id="464" r:id="rId36"/>
    <p:sldId id="469" r:id="rId37"/>
    <p:sldId id="470" r:id="rId38"/>
    <p:sldId id="471" r:id="rId39"/>
    <p:sldId id="402" r:id="rId40"/>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la Shrestha" initials="NS" lastIdx="13" clrIdx="3">
    <p:extLst>
      <p:ext uri="{19B8F6BF-5375-455C-9EA6-DF929625EA0E}">
        <p15:presenceInfo xmlns="" xmlns:p15="http://schemas.microsoft.com/office/powerpoint/2012/main" userId="Nikila Shrestha" providerId="None"/>
      </p:ext>
    </p:extLst>
  </p:cmAuthor>
  <p:cmAuthor id="2" name="Ian Smith" initials="IS" lastIdx="27" clrIdx="1">
    <p:extLst>
      <p:ext uri="{19B8F6BF-5375-455C-9EA6-DF929625EA0E}">
        <p15:presenceInfo xmlns="" xmlns:p15="http://schemas.microsoft.com/office/powerpoint/2012/main" userId="20a947dd1c9d2fbf" providerId="Windows Live"/>
      </p:ext>
    </p:extLst>
  </p:cmAuthor>
  <p:cmAuthor id="3" name="Laxmi Maharjan" initials="LM" lastIdx="9" clrIdx="2">
    <p:extLst>
      <p:ext uri="{19B8F6BF-5375-455C-9EA6-DF929625EA0E}">
        <p15:presenceInfo xmlns="" xmlns:p15="http://schemas.microsoft.com/office/powerpoint/2012/main" userId="Laxmi Maharj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BB5"/>
    <a:srgbClr val="24F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86188" autoAdjust="0"/>
  </p:normalViewPr>
  <p:slideViewPr>
    <p:cSldViewPr snapToGrid="0">
      <p:cViewPr>
        <p:scale>
          <a:sx n="77" d="100"/>
          <a:sy n="77" d="100"/>
        </p:scale>
        <p:origin x="-1890" y="-9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78"/>
    </p:cViewPr>
  </p:sorterViewPr>
  <p:notesViewPr>
    <p:cSldViewPr snapToGrid="0">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SH KHADKA" userId="c4e9d391bc7ea4f3" providerId="LiveId" clId="{68481F07-EE88-4C91-9B59-E8DF9689E4AD}"/>
    <pc:docChg chg="undo custSel addSld modSld sldOrd">
      <pc:chgData name="ADESH KHADKA" userId="c4e9d391bc7ea4f3" providerId="LiveId" clId="{68481F07-EE88-4C91-9B59-E8DF9689E4AD}" dt="2022-09-20T03:47:19.449" v="323" actId="207"/>
      <pc:docMkLst>
        <pc:docMk/>
      </pc:docMkLst>
      <pc:sldChg chg="addSp delSp modSp mod ord">
        <pc:chgData name="ADESH KHADKA" userId="c4e9d391bc7ea4f3" providerId="LiveId" clId="{68481F07-EE88-4C91-9B59-E8DF9689E4AD}" dt="2022-09-20T03:46:05.853" v="286" actId="14100"/>
        <pc:sldMkLst>
          <pc:docMk/>
          <pc:sldMk cId="891874714" sldId="406"/>
        </pc:sldMkLst>
        <pc:spChg chg="mod">
          <ac:chgData name="ADESH KHADKA" userId="c4e9d391bc7ea4f3" providerId="LiveId" clId="{68481F07-EE88-4C91-9B59-E8DF9689E4AD}" dt="2022-09-20T03:44:56.272" v="261" actId="207"/>
          <ac:spMkLst>
            <pc:docMk/>
            <pc:sldMk cId="891874714" sldId="406"/>
            <ac:spMk id="2" creationId="{D67E0BF5-0CDB-4874-A366-037060945DA7}"/>
          </ac:spMkLst>
        </pc:spChg>
        <pc:spChg chg="add del mod">
          <ac:chgData name="ADESH KHADKA" userId="c4e9d391bc7ea4f3" providerId="LiveId" clId="{68481F07-EE88-4C91-9B59-E8DF9689E4AD}" dt="2022-09-20T03:46:05.853" v="286" actId="14100"/>
          <ac:spMkLst>
            <pc:docMk/>
            <pc:sldMk cId="891874714" sldId="406"/>
            <ac:spMk id="5" creationId="{B5008DF8-B3E4-383E-318A-3DBE90A0FA91}"/>
          </ac:spMkLst>
        </pc:spChg>
        <pc:picChg chg="mod">
          <ac:chgData name="ADESH KHADKA" userId="c4e9d391bc7ea4f3" providerId="LiveId" clId="{68481F07-EE88-4C91-9B59-E8DF9689E4AD}" dt="2022-09-20T03:45:25.995" v="266" actId="1076"/>
          <ac:picMkLst>
            <pc:docMk/>
            <pc:sldMk cId="891874714" sldId="406"/>
            <ac:picMk id="6" creationId="{204D5EEC-C125-40DE-A783-7DAF7CF7083E}"/>
          </ac:picMkLst>
        </pc:picChg>
      </pc:sldChg>
      <pc:sldChg chg="addSp modSp new mod modClrScheme chgLayout">
        <pc:chgData name="ADESH KHADKA" userId="c4e9d391bc7ea4f3" providerId="LiveId" clId="{68481F07-EE88-4C91-9B59-E8DF9689E4AD}" dt="2022-09-20T03:46:51.763" v="295" actId="20577"/>
        <pc:sldMkLst>
          <pc:docMk/>
          <pc:sldMk cId="748695730" sldId="407"/>
        </pc:sldMkLst>
        <pc:spChg chg="mod ord">
          <ac:chgData name="ADESH KHADKA" userId="c4e9d391bc7ea4f3" providerId="LiveId" clId="{68481F07-EE88-4C91-9B59-E8DF9689E4AD}" dt="2022-09-20T03:40:52.046" v="14" actId="700"/>
          <ac:spMkLst>
            <pc:docMk/>
            <pc:sldMk cId="748695730" sldId="407"/>
            <ac:spMk id="2" creationId="{8BE9205B-82C7-AF0E-1FDA-B9ED886822AD}"/>
          </ac:spMkLst>
        </pc:spChg>
        <pc:spChg chg="mod ord">
          <ac:chgData name="ADESH KHADKA" userId="c4e9d391bc7ea4f3" providerId="LiveId" clId="{68481F07-EE88-4C91-9B59-E8DF9689E4AD}" dt="2022-09-20T03:46:51.763" v="295" actId="20577"/>
          <ac:spMkLst>
            <pc:docMk/>
            <pc:sldMk cId="748695730" sldId="407"/>
            <ac:spMk id="3" creationId="{F8B68CE0-2362-2395-B1B1-8A906091D321}"/>
          </ac:spMkLst>
        </pc:spChg>
        <pc:spChg chg="add mod ord">
          <ac:chgData name="ADESH KHADKA" userId="c4e9d391bc7ea4f3" providerId="LiveId" clId="{68481F07-EE88-4C91-9B59-E8DF9689E4AD}" dt="2022-09-20T03:44:00.185" v="176" actId="20577"/>
          <ac:spMkLst>
            <pc:docMk/>
            <pc:sldMk cId="748695730" sldId="407"/>
            <ac:spMk id="4" creationId="{22B54C0D-D5AE-B55E-324B-BB5E100CC289}"/>
          </ac:spMkLst>
        </pc:spChg>
      </pc:sldChg>
      <pc:sldChg chg="addSp delSp modSp new mod modClrScheme chgLayout">
        <pc:chgData name="ADESH KHADKA" userId="c4e9d391bc7ea4f3" providerId="LiveId" clId="{68481F07-EE88-4C91-9B59-E8DF9689E4AD}" dt="2022-09-20T03:47:19.449" v="323" actId="207"/>
        <pc:sldMkLst>
          <pc:docMk/>
          <pc:sldMk cId="2443527838" sldId="408"/>
        </pc:sldMkLst>
        <pc:spChg chg="del mod ord">
          <ac:chgData name="ADESH KHADKA" userId="c4e9d391bc7ea4f3" providerId="LiveId" clId="{68481F07-EE88-4C91-9B59-E8DF9689E4AD}" dt="2022-09-20T03:47:03.722" v="297" actId="700"/>
          <ac:spMkLst>
            <pc:docMk/>
            <pc:sldMk cId="2443527838" sldId="408"/>
            <ac:spMk id="2" creationId="{8D8D77F0-C27C-CBCE-5B30-094D9AE901C3}"/>
          </ac:spMkLst>
        </pc:spChg>
        <pc:spChg chg="del">
          <ac:chgData name="ADESH KHADKA" userId="c4e9d391bc7ea4f3" providerId="LiveId" clId="{68481F07-EE88-4C91-9B59-E8DF9689E4AD}" dt="2022-09-20T03:47:03.722" v="297" actId="700"/>
          <ac:spMkLst>
            <pc:docMk/>
            <pc:sldMk cId="2443527838" sldId="408"/>
            <ac:spMk id="3" creationId="{C46AE07E-0B1A-B3B7-43ED-FA25367D2E83}"/>
          </ac:spMkLst>
        </pc:spChg>
        <pc:spChg chg="del mod ord">
          <ac:chgData name="ADESH KHADKA" userId="c4e9d391bc7ea4f3" providerId="LiveId" clId="{68481F07-EE88-4C91-9B59-E8DF9689E4AD}" dt="2022-09-20T03:47:03.722" v="297" actId="700"/>
          <ac:spMkLst>
            <pc:docMk/>
            <pc:sldMk cId="2443527838" sldId="408"/>
            <ac:spMk id="4" creationId="{E15EF706-3A8A-23DF-ECE7-1E4AAA6C9A18}"/>
          </ac:spMkLst>
        </pc:spChg>
        <pc:spChg chg="mod ord">
          <ac:chgData name="ADESH KHADKA" userId="c4e9d391bc7ea4f3" providerId="LiveId" clId="{68481F07-EE88-4C91-9B59-E8DF9689E4AD}" dt="2022-09-20T03:47:03.722" v="297" actId="700"/>
          <ac:spMkLst>
            <pc:docMk/>
            <pc:sldMk cId="2443527838" sldId="408"/>
            <ac:spMk id="5" creationId="{BAF3BA0E-65F3-7DC8-65F8-137AF9F2C6E7}"/>
          </ac:spMkLst>
        </pc:spChg>
        <pc:spChg chg="add mod ord">
          <ac:chgData name="ADESH KHADKA" userId="c4e9d391bc7ea4f3" providerId="LiveId" clId="{68481F07-EE88-4C91-9B59-E8DF9689E4AD}" dt="2022-09-20T03:47:19.449" v="323" actId="207"/>
          <ac:spMkLst>
            <pc:docMk/>
            <pc:sldMk cId="2443527838" sldId="408"/>
            <ac:spMk id="6" creationId="{06108A3E-88F3-B08A-56AC-E2234B91EB4F}"/>
          </ac:spMkLst>
        </pc:spChg>
        <pc:spChg chg="add mod ord">
          <ac:chgData name="ADESH KHADKA" userId="c4e9d391bc7ea4f3" providerId="LiveId" clId="{68481F07-EE88-4C91-9B59-E8DF9689E4AD}" dt="2022-09-20T03:47:03.722" v="297" actId="700"/>
          <ac:spMkLst>
            <pc:docMk/>
            <pc:sldMk cId="2443527838" sldId="408"/>
            <ac:spMk id="7" creationId="{36B876E6-B900-ECF0-672A-CCDDA26B6F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2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1"/>
            <a:ext cx="2946275" cy="498286"/>
          </a:xfrm>
          <a:prstGeom prst="rect">
            <a:avLst/>
          </a:prstGeom>
        </p:spPr>
        <p:txBody>
          <a:bodyPr vert="horz" lIns="91440" tIns="45720" rIns="91440" bIns="45720" rtlCol="0"/>
          <a:lstStyle>
            <a:lvl1pPr algn="r">
              <a:defRPr sz="1200"/>
            </a:lvl1pPr>
          </a:lstStyle>
          <a:p>
            <a:fld id="{E0B8FDE8-480C-43D1-96AA-B0200533F31F}" type="datetimeFigureOut">
              <a:rPr lang="en-US" smtClean="0"/>
              <a:pPr/>
              <a:t>10/31/2022</a:t>
            </a:fld>
            <a:endParaRPr lang="en-US"/>
          </a:p>
        </p:txBody>
      </p:sp>
      <p:sp>
        <p:nvSpPr>
          <p:cNvPr id="4" name="Footer Placeholder 3"/>
          <p:cNvSpPr>
            <a:spLocks noGrp="1"/>
          </p:cNvSpPr>
          <p:nvPr>
            <p:ph type="ftr" sz="quarter" idx="2"/>
          </p:nvPr>
        </p:nvSpPr>
        <p:spPr>
          <a:xfrm>
            <a:off x="0" y="9426764"/>
            <a:ext cx="2946275" cy="49828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6764"/>
            <a:ext cx="2946275" cy="498286"/>
          </a:xfrm>
          <a:prstGeom prst="rect">
            <a:avLst/>
          </a:prstGeom>
        </p:spPr>
        <p:txBody>
          <a:bodyPr vert="horz" lIns="91440" tIns="45720" rIns="91440" bIns="45720" rtlCol="0" anchor="b"/>
          <a:lstStyle>
            <a:lvl1pPr algn="r">
              <a:defRPr sz="1200"/>
            </a:lvl1pPr>
          </a:lstStyle>
          <a:p>
            <a:fld id="{ECE8C7A1-FDDB-48F8-8A98-99080CA22733}" type="slidenum">
              <a:rPr lang="en-US" smtClean="0"/>
              <a:pPr/>
              <a:t>‹#›</a:t>
            </a:fld>
            <a:endParaRPr lang="en-US"/>
          </a:p>
        </p:txBody>
      </p:sp>
    </p:spTree>
    <p:extLst>
      <p:ext uri="{BB962C8B-B14F-4D97-AF65-F5344CB8AC3E}">
        <p14:creationId xmlns:p14="http://schemas.microsoft.com/office/powerpoint/2010/main" val="303187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7976"/>
          </a:xfrm>
          <a:prstGeom prst="rect">
            <a:avLst/>
          </a:prstGeom>
        </p:spPr>
        <p:txBody>
          <a:bodyPr vert="horz" lIns="93177" tIns="46589" rIns="93177" bIns="46589" rtlCol="0"/>
          <a:lstStyle>
            <a:lvl1pPr algn="r">
              <a:defRPr sz="1200"/>
            </a:lvl1pPr>
          </a:lstStyle>
          <a:p>
            <a:fld id="{084B919B-B8D6-4EFC-94AB-2A1A4A5D5DA4}" type="datetimeFigureOut">
              <a:rPr lang="en-US" smtClean="0"/>
              <a:pPr/>
              <a:t>10/31/2022</a:t>
            </a:fld>
            <a:endParaRPr lang="en-US"/>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6430"/>
            <a:ext cx="5438140" cy="390798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6"/>
            <a:ext cx="2945659" cy="49797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3177" tIns="46589" rIns="93177" bIns="46589" rtlCol="0" anchor="b"/>
          <a:lstStyle>
            <a:lvl1pPr algn="r">
              <a:defRPr sz="1200"/>
            </a:lvl1pPr>
          </a:lstStyle>
          <a:p>
            <a:fld id="{E7B899AD-78B0-4852-B41F-0DFE3F81E624}" type="slidenum">
              <a:rPr lang="en-US" smtClean="0"/>
              <a:pPr/>
              <a:t>‹#›</a:t>
            </a:fld>
            <a:endParaRPr lang="en-US"/>
          </a:p>
        </p:txBody>
      </p:sp>
    </p:spTree>
    <p:extLst>
      <p:ext uri="{BB962C8B-B14F-4D97-AF65-F5344CB8AC3E}">
        <p14:creationId xmlns:p14="http://schemas.microsoft.com/office/powerpoint/2010/main" val="360679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6AE4B9-5E6E-4338-9259-16D274C4234D}" type="slidenum">
              <a:rPr lang="en-US" smtClean="0"/>
              <a:pPr>
                <a:defRPr/>
              </a:pPr>
              <a:t>2</a:t>
            </a:fld>
            <a:endParaRPr lang="en-US"/>
          </a:p>
        </p:txBody>
      </p:sp>
    </p:spTree>
    <p:extLst>
      <p:ext uri="{BB962C8B-B14F-4D97-AF65-F5344CB8AC3E}">
        <p14:creationId xmlns:p14="http://schemas.microsoft.com/office/powerpoint/2010/main" val="139668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6AE4B9-5E6E-4338-9259-16D274C4234D}" type="slidenum">
              <a:rPr lang="en-US" smtClean="0"/>
              <a:pPr>
                <a:defRPr/>
              </a:pPr>
              <a:t>3</a:t>
            </a:fld>
            <a:endParaRPr lang="en-US"/>
          </a:p>
        </p:txBody>
      </p:sp>
    </p:spTree>
    <p:extLst>
      <p:ext uri="{BB962C8B-B14F-4D97-AF65-F5344CB8AC3E}">
        <p14:creationId xmlns:p14="http://schemas.microsoft.com/office/powerpoint/2010/main" val="139668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6AE4B9-5E6E-4338-9259-16D274C4234D}" type="slidenum">
              <a:rPr lang="en-US" smtClean="0"/>
              <a:pPr>
                <a:defRPr/>
              </a:pPr>
              <a:t>4</a:t>
            </a:fld>
            <a:endParaRPr lang="en-US"/>
          </a:p>
        </p:txBody>
      </p:sp>
    </p:spTree>
    <p:extLst>
      <p:ext uri="{BB962C8B-B14F-4D97-AF65-F5344CB8AC3E}">
        <p14:creationId xmlns:p14="http://schemas.microsoft.com/office/powerpoint/2010/main" val="139668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FC0442-B524-4744-A7AE-903C94067BD6}" type="slidenum">
              <a:rPr lang="en-US" smtClean="0"/>
              <a:pPr/>
              <a:t>39</a:t>
            </a:fld>
            <a:endParaRPr lang="en-US"/>
          </a:p>
        </p:txBody>
      </p:sp>
    </p:spTree>
    <p:extLst>
      <p:ext uri="{BB962C8B-B14F-4D97-AF65-F5344CB8AC3E}">
        <p14:creationId xmlns:p14="http://schemas.microsoft.com/office/powerpoint/2010/main" val="80968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9D38D-4190-452B-8BB1-BCD0224A38A9}"/>
              </a:ext>
            </a:extLst>
          </p:cNvPr>
          <p:cNvSpPr>
            <a:spLocks noGrp="1"/>
          </p:cNvSpPr>
          <p:nvPr>
            <p:ph type="ctrTitle"/>
          </p:nvPr>
        </p:nvSpPr>
        <p:spPr>
          <a:xfrm>
            <a:off x="1524000" y="1122363"/>
            <a:ext cx="9144000" cy="2387600"/>
          </a:xfrm>
        </p:spPr>
        <p:txBody>
          <a:bodyPr anchor="b">
            <a:normAutofit/>
          </a:bodyPr>
          <a:lstStyle>
            <a:lvl1pPr algn="ctr">
              <a:defRPr sz="54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9868140D-5735-4C34-AC54-8907918C97E6}"/>
              </a:ext>
            </a:extLst>
          </p:cNvPr>
          <p:cNvSpPr>
            <a:spLocks noGrp="1"/>
          </p:cNvSpPr>
          <p:nvPr>
            <p:ph type="subTitle" idx="1"/>
          </p:nvPr>
        </p:nvSpPr>
        <p:spPr>
          <a:xfrm>
            <a:off x="1524000" y="3602038"/>
            <a:ext cx="9144000" cy="1655762"/>
          </a:xfrm>
        </p:spPr>
        <p:txBody>
          <a:bodyPr>
            <a:normAutofit/>
          </a:bodyPr>
          <a:lstStyle>
            <a:lvl1pPr marL="0" indent="0" algn="ctr">
              <a:buNone/>
              <a:defRPr sz="2800">
                <a:latin typeface="Kokila" panose="020B0604020202020204" pitchFamily="34" charset="0"/>
                <a:cs typeface="Kokil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28676AD1-3C20-4699-AFBD-09F90E549080}"/>
              </a:ext>
            </a:extLst>
          </p:cNvPr>
          <p:cNvSpPr>
            <a:spLocks noGrp="1"/>
          </p:cNvSpPr>
          <p:nvPr>
            <p:ph type="dt" sz="half" idx="10"/>
          </p:nvPr>
        </p:nvSpPr>
        <p:spPr>
          <a:xfrm>
            <a:off x="838200" y="6291033"/>
            <a:ext cx="2743200" cy="365125"/>
          </a:xfrm>
        </p:spPr>
        <p:txBody>
          <a:bodyPr/>
          <a:lstStyle/>
          <a:p>
            <a:fld id="{C559E24E-2949-4E5A-9D3F-743A5AD16107}" type="datetime1">
              <a:rPr lang="en-US" smtClean="0"/>
              <a:pPr/>
              <a:t>10/31/2022</a:t>
            </a:fld>
            <a:endParaRPr lang="en-US" dirty="0"/>
          </a:p>
        </p:txBody>
      </p:sp>
      <p:sp>
        <p:nvSpPr>
          <p:cNvPr id="5" name="Footer Placeholder 4">
            <a:extLst>
              <a:ext uri="{FF2B5EF4-FFF2-40B4-BE49-F238E27FC236}">
                <a16:creationId xmlns="" xmlns:a16="http://schemas.microsoft.com/office/drawing/2014/main" id="{D02E2EC7-567C-4C4B-BE23-AEFD6064E8D0}"/>
              </a:ext>
            </a:extLst>
          </p:cNvPr>
          <p:cNvSpPr>
            <a:spLocks noGrp="1"/>
          </p:cNvSpPr>
          <p:nvPr>
            <p:ph type="ftr" sz="quarter" idx="11"/>
          </p:nvPr>
        </p:nvSpPr>
        <p:spPr>
          <a:xfrm>
            <a:off x="4038600" y="6291033"/>
            <a:ext cx="4114800" cy="365125"/>
          </a:xfrm>
        </p:spPr>
        <p:txBody>
          <a:bodyPr/>
          <a:lstStyle/>
          <a:p>
            <a:endParaRPr lang="en-US" dirty="0"/>
          </a:p>
        </p:txBody>
      </p:sp>
      <p:sp>
        <p:nvSpPr>
          <p:cNvPr id="6" name="Slide Number Placeholder 5">
            <a:extLst>
              <a:ext uri="{FF2B5EF4-FFF2-40B4-BE49-F238E27FC236}">
                <a16:creationId xmlns="" xmlns:a16="http://schemas.microsoft.com/office/drawing/2014/main" id="{FA81F3B7-16D4-4B62-8F29-733499B3F463}"/>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00473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 xmlns:a16="http://schemas.microsoft.com/office/drawing/2014/main" id="{19D11927-0D2C-4BF2-A116-ECAC9ED4FE22}"/>
              </a:ext>
            </a:extLst>
          </p:cNvPr>
          <p:cNvSpPr>
            <a:spLocks noGrp="1"/>
          </p:cNvSpPr>
          <p:nvPr>
            <p:ph type="body" orient="vert" idx="1"/>
          </p:nvPr>
        </p:nvSpPr>
        <p:spPr>
          <a:xfrm>
            <a:off x="838200" y="1959429"/>
            <a:ext cx="10515600" cy="4217534"/>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 xmlns:a16="http://schemas.microsoft.com/office/drawing/2014/main" id="{F165417F-ED07-4D19-88A7-986BC99D6D17}"/>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10/31/2022</a:t>
            </a:fld>
            <a:endParaRPr lang="en-US" dirty="0"/>
          </a:p>
        </p:txBody>
      </p:sp>
      <p:sp>
        <p:nvSpPr>
          <p:cNvPr id="8" name="Footer Placeholder 5">
            <a:extLst>
              <a:ext uri="{FF2B5EF4-FFF2-40B4-BE49-F238E27FC236}">
                <a16:creationId xmlns="" xmlns:a16="http://schemas.microsoft.com/office/drawing/2014/main" id="{E096D0DD-0338-473C-9F84-B730B5921CF6}"/>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 xmlns:a16="http://schemas.microsoft.com/office/drawing/2014/main" id="{E1FB7280-1E1A-4FB3-81B3-FF2E88EC509F}"/>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10" name="Title 1">
            <a:extLst>
              <a:ext uri="{FF2B5EF4-FFF2-40B4-BE49-F238E27FC236}">
                <a16:creationId xmlns="" xmlns:a16="http://schemas.microsoft.com/office/drawing/2014/main" id="{00328D2B-CE6C-408F-BC9C-32EB3A48DAD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776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1BB6412-48C9-49F9-9759-CB648C05AE6D}"/>
              </a:ext>
            </a:extLst>
          </p:cNvPr>
          <p:cNvSpPr>
            <a:spLocks noGrp="1"/>
          </p:cNvSpPr>
          <p:nvPr>
            <p:ph type="title" orient="vert"/>
          </p:nvPr>
        </p:nvSpPr>
        <p:spPr>
          <a:xfrm>
            <a:off x="8724900" y="1231641"/>
            <a:ext cx="2628900" cy="4945322"/>
          </a:xfrm>
        </p:spPr>
        <p:txBody>
          <a:bodyPr vert="eaVert"/>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7E836293-E14B-4FAC-BACC-75957DE7CA3F}"/>
              </a:ext>
            </a:extLst>
          </p:cNvPr>
          <p:cNvSpPr>
            <a:spLocks noGrp="1"/>
          </p:cNvSpPr>
          <p:nvPr>
            <p:ph type="body" orient="vert" idx="1"/>
          </p:nvPr>
        </p:nvSpPr>
        <p:spPr>
          <a:xfrm>
            <a:off x="838200" y="1231641"/>
            <a:ext cx="7734300" cy="4945322"/>
          </a:xfrm>
        </p:spPr>
        <p:txBody>
          <a:bodyPr vert="eaVert"/>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 xmlns:a16="http://schemas.microsoft.com/office/drawing/2014/main" id="{2ED6E1EF-4330-466C-B471-F20F503D3DE6}"/>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10/31/2022</a:t>
            </a:fld>
            <a:endParaRPr lang="en-US" dirty="0"/>
          </a:p>
        </p:txBody>
      </p:sp>
      <p:sp>
        <p:nvSpPr>
          <p:cNvPr id="8" name="Footer Placeholder 5">
            <a:extLst>
              <a:ext uri="{FF2B5EF4-FFF2-40B4-BE49-F238E27FC236}">
                <a16:creationId xmlns="" xmlns:a16="http://schemas.microsoft.com/office/drawing/2014/main" id="{D5027089-11EB-443B-BEBB-B61F19429A95}"/>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 xmlns:a16="http://schemas.microsoft.com/office/drawing/2014/main" id="{CD796152-AB68-4B35-88D1-7B647B7D6DC8}"/>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401099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88928B-5A9E-42B8-AD3F-C0BC44C29489}"/>
              </a:ext>
            </a:extLst>
          </p:cNvPr>
          <p:cNvSpPr>
            <a:spLocks noGrp="1"/>
          </p:cNvSpPr>
          <p:nvPr>
            <p:ph idx="1"/>
          </p:nvPr>
        </p:nvSpPr>
        <p:spPr>
          <a:xfrm>
            <a:off x="838199" y="1921566"/>
            <a:ext cx="10515601" cy="4161994"/>
          </a:xfrm>
        </p:spPr>
        <p:txBody>
          <a:bodyPr>
            <a:normAutofit/>
          </a:bodyPr>
          <a:lstStyle>
            <a:lvl1pPr marL="344488" indent="-344488">
              <a:lnSpc>
                <a:spcPct val="100000"/>
              </a:lnSpc>
              <a:spcBef>
                <a:spcPts val="0"/>
              </a:spcBef>
              <a:spcAft>
                <a:spcPts val="400"/>
              </a:spcAft>
              <a:defRPr sz="3200" b="0">
                <a:solidFill>
                  <a:srgbClr val="002060"/>
                </a:solidFill>
                <a:latin typeface="Kokila" panose="020B0604020202020204" pitchFamily="34" charset="0"/>
                <a:cs typeface="Kokila" panose="020B0604020202020204" pitchFamily="34" charset="0"/>
              </a:defRPr>
            </a:lvl1pPr>
            <a:lvl2pPr marL="688975" indent="-344488">
              <a:lnSpc>
                <a:spcPct val="100000"/>
              </a:lnSpc>
              <a:spcBef>
                <a:spcPts val="0"/>
              </a:spcBef>
              <a:spcAft>
                <a:spcPts val="400"/>
              </a:spcAft>
              <a:defRPr sz="2800">
                <a:solidFill>
                  <a:srgbClr val="002060"/>
                </a:solidFill>
                <a:latin typeface="Kokila" panose="020B0604020202020204" pitchFamily="34" charset="0"/>
                <a:cs typeface="Kokila" panose="020B0604020202020204" pitchFamily="34" charset="0"/>
              </a:defRPr>
            </a:lvl2pPr>
            <a:lvl3pPr marL="1033463" indent="-344488">
              <a:lnSpc>
                <a:spcPct val="100000"/>
              </a:lnSpc>
              <a:spcBef>
                <a:spcPts val="0"/>
              </a:spcBef>
              <a:spcAft>
                <a:spcPts val="400"/>
              </a:spcAft>
              <a:defRPr sz="2400">
                <a:solidFill>
                  <a:srgbClr val="002060"/>
                </a:solidFill>
                <a:latin typeface="Kokila" panose="020B0604020202020204" pitchFamily="34" charset="0"/>
                <a:cs typeface="Kokila" panose="020B0604020202020204" pitchFamily="34" charset="0"/>
              </a:defRPr>
            </a:lvl3pPr>
            <a:lvl4pPr marL="1311275" indent="-277813">
              <a:lnSpc>
                <a:spcPct val="100000"/>
              </a:lnSpc>
              <a:spcBef>
                <a:spcPts val="0"/>
              </a:spcBef>
              <a:spcAft>
                <a:spcPts val="400"/>
              </a:spcAft>
              <a:defRPr sz="2000">
                <a:solidFill>
                  <a:srgbClr val="002060"/>
                </a:solidFill>
                <a:latin typeface="Kokila" panose="020B0604020202020204" pitchFamily="34" charset="0"/>
                <a:cs typeface="Kokila" panose="020B0604020202020204" pitchFamily="34" charset="0"/>
              </a:defRPr>
            </a:lvl4pPr>
            <a:lvl5pPr marL="1603375" indent="-292100">
              <a:lnSpc>
                <a:spcPct val="100000"/>
              </a:lnSpc>
              <a:spcBef>
                <a:spcPts val="0"/>
              </a:spcBef>
              <a:spcAft>
                <a:spcPts val="400"/>
              </a:spcAft>
              <a:defRPr sz="1800">
                <a:solidFill>
                  <a:srgbClr val="002060"/>
                </a:solidFill>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 xmlns:a16="http://schemas.microsoft.com/office/drawing/2014/main" id="{E324D443-486D-49BF-BFE5-E664C5114D09}"/>
              </a:ext>
            </a:extLst>
          </p:cNvPr>
          <p:cNvSpPr>
            <a:spLocks noGrp="1"/>
          </p:cNvSpPr>
          <p:nvPr>
            <p:ph type="dt" sz="half" idx="10"/>
          </p:nvPr>
        </p:nvSpPr>
        <p:spPr>
          <a:xfrm>
            <a:off x="838200" y="6291033"/>
            <a:ext cx="2743200" cy="365125"/>
          </a:xfrm>
        </p:spPr>
        <p:txBody>
          <a:bodyPr/>
          <a:lstStyle/>
          <a:p>
            <a:fld id="{C559E24E-2949-4E5A-9D3F-743A5AD16107}" type="datetime1">
              <a:rPr lang="en-US" smtClean="0"/>
              <a:pPr/>
              <a:t>10/31/2022</a:t>
            </a:fld>
            <a:endParaRPr lang="en-US" dirty="0"/>
          </a:p>
        </p:txBody>
      </p:sp>
      <p:sp>
        <p:nvSpPr>
          <p:cNvPr id="6" name="Footer Placeholder 4">
            <a:extLst>
              <a:ext uri="{FF2B5EF4-FFF2-40B4-BE49-F238E27FC236}">
                <a16:creationId xmlns="" xmlns:a16="http://schemas.microsoft.com/office/drawing/2014/main" id="{F84603F5-96EB-410E-BD9D-7445DD9A0C4F}"/>
              </a:ext>
            </a:extLst>
          </p:cNvPr>
          <p:cNvSpPr>
            <a:spLocks noGrp="1"/>
          </p:cNvSpPr>
          <p:nvPr>
            <p:ph type="ftr" sz="quarter" idx="11"/>
          </p:nvPr>
        </p:nvSpPr>
        <p:spPr>
          <a:xfrm>
            <a:off x="4038600" y="6291033"/>
            <a:ext cx="4114800" cy="365125"/>
          </a:xfrm>
        </p:spPr>
        <p:txBody>
          <a:bodyPr/>
          <a:lstStyle/>
          <a:p>
            <a:endParaRPr lang="en-US" dirty="0"/>
          </a:p>
        </p:txBody>
      </p:sp>
      <p:sp>
        <p:nvSpPr>
          <p:cNvPr id="7" name="Slide Number Placeholder 5">
            <a:extLst>
              <a:ext uri="{FF2B5EF4-FFF2-40B4-BE49-F238E27FC236}">
                <a16:creationId xmlns="" xmlns:a16="http://schemas.microsoft.com/office/drawing/2014/main" id="{B6E3D6AD-022E-492F-BFF0-B01FA70CB2D7}"/>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8" name="Title 1">
            <a:extLst>
              <a:ext uri="{FF2B5EF4-FFF2-40B4-BE49-F238E27FC236}">
                <a16:creationId xmlns="" xmlns:a16="http://schemas.microsoft.com/office/drawing/2014/main" id="{1EEA28B9-C3B4-4037-960A-AC2C9D700863}"/>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654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FE01D5-665B-4BDC-B0BB-90504F9EB29F}"/>
              </a:ext>
            </a:extLst>
          </p:cNvPr>
          <p:cNvSpPr>
            <a:spLocks noGrp="1"/>
          </p:cNvSpPr>
          <p:nvPr>
            <p:ph type="title"/>
          </p:nvPr>
        </p:nvSpPr>
        <p:spPr>
          <a:xfrm>
            <a:off x="831850" y="1709738"/>
            <a:ext cx="10515600" cy="2852737"/>
          </a:xfrm>
        </p:spPr>
        <p:txBody>
          <a:bodyPr anchor="b">
            <a:normAutofit/>
          </a:bodyPr>
          <a:lstStyle>
            <a:lvl1pPr>
              <a:defRPr sz="54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24DD63F5-B08B-45E2-86BA-75E22561D650}"/>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latin typeface="Kokila" panose="020B0604020202020204" pitchFamily="34" charset="0"/>
                <a:cs typeface="Kokil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5078CDF9-244D-4676-AC1D-5C836FE4DABB}"/>
              </a:ext>
            </a:extLst>
          </p:cNvPr>
          <p:cNvSpPr>
            <a:spLocks noGrp="1"/>
          </p:cNvSpPr>
          <p:nvPr>
            <p:ph type="dt" sz="half" idx="10"/>
          </p:nvPr>
        </p:nvSpPr>
        <p:spPr>
          <a:xfrm>
            <a:off x="838200" y="6291033"/>
            <a:ext cx="2743200" cy="365125"/>
          </a:xfrm>
        </p:spPr>
        <p:txBody>
          <a:bodyPr/>
          <a:lstStyle/>
          <a:p>
            <a:fld id="{006D680A-2C06-4FB3-8414-FA126FB138D0}" type="datetime1">
              <a:rPr lang="en-US" smtClean="0"/>
              <a:pPr/>
              <a:t>10/31/2022</a:t>
            </a:fld>
            <a:endParaRPr lang="en-US" dirty="0"/>
          </a:p>
        </p:txBody>
      </p:sp>
      <p:sp>
        <p:nvSpPr>
          <p:cNvPr id="5" name="Footer Placeholder 4">
            <a:extLst>
              <a:ext uri="{FF2B5EF4-FFF2-40B4-BE49-F238E27FC236}">
                <a16:creationId xmlns="" xmlns:a16="http://schemas.microsoft.com/office/drawing/2014/main" id="{5A579B2E-75C1-41CA-9869-49A374351448}"/>
              </a:ext>
            </a:extLst>
          </p:cNvPr>
          <p:cNvSpPr>
            <a:spLocks noGrp="1"/>
          </p:cNvSpPr>
          <p:nvPr>
            <p:ph type="ftr" sz="quarter" idx="11"/>
          </p:nvPr>
        </p:nvSpPr>
        <p:spPr>
          <a:xfrm>
            <a:off x="4038600" y="6291033"/>
            <a:ext cx="4114800" cy="365125"/>
          </a:xfrm>
        </p:spPr>
        <p:txBody>
          <a:bodyPr/>
          <a:lstStyle/>
          <a:p>
            <a:endParaRPr lang="en-US" dirty="0"/>
          </a:p>
        </p:txBody>
      </p:sp>
      <p:sp>
        <p:nvSpPr>
          <p:cNvPr id="6" name="Slide Number Placeholder 5">
            <a:extLst>
              <a:ext uri="{FF2B5EF4-FFF2-40B4-BE49-F238E27FC236}">
                <a16:creationId xmlns="" xmlns:a16="http://schemas.microsoft.com/office/drawing/2014/main" id="{1C3F5402-FAE0-4B3D-8C8D-154E558C25E6}"/>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52169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B14474-919F-45EF-80AB-7BB8248AA33C}"/>
              </a:ext>
            </a:extLst>
          </p:cNvPr>
          <p:cNvSpPr>
            <a:spLocks noGrp="1"/>
          </p:cNvSpPr>
          <p:nvPr>
            <p:ph sz="half" idx="1"/>
          </p:nvPr>
        </p:nvSpPr>
        <p:spPr>
          <a:xfrm>
            <a:off x="838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FA99306D-F9AC-4447-A23A-9E74FD8F36A8}"/>
              </a:ext>
            </a:extLst>
          </p:cNvPr>
          <p:cNvSpPr>
            <a:spLocks noGrp="1"/>
          </p:cNvSpPr>
          <p:nvPr>
            <p:ph sz="half" idx="2"/>
          </p:nvPr>
        </p:nvSpPr>
        <p:spPr>
          <a:xfrm>
            <a:off x="6172200" y="1940767"/>
            <a:ext cx="5181600" cy="4236196"/>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98D7D718-D6EE-449A-A661-73495E85F218}"/>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10/31/2022</a:t>
            </a:fld>
            <a:endParaRPr lang="en-US" dirty="0"/>
          </a:p>
        </p:txBody>
      </p:sp>
      <p:sp>
        <p:nvSpPr>
          <p:cNvPr id="6" name="Footer Placeholder 5">
            <a:extLst>
              <a:ext uri="{FF2B5EF4-FFF2-40B4-BE49-F238E27FC236}">
                <a16:creationId xmlns="" xmlns:a16="http://schemas.microsoft.com/office/drawing/2014/main" id="{DF1434F0-0169-48F5-8BD6-22CEFC4F2F8A}"/>
              </a:ext>
            </a:extLst>
          </p:cNvPr>
          <p:cNvSpPr>
            <a:spLocks noGrp="1"/>
          </p:cNvSpPr>
          <p:nvPr>
            <p:ph type="ftr" sz="quarter" idx="11"/>
          </p:nvPr>
        </p:nvSpPr>
        <p:spPr>
          <a:xfrm>
            <a:off x="4038600" y="6291033"/>
            <a:ext cx="4114800" cy="365125"/>
          </a:xfrm>
        </p:spPr>
        <p:txBody>
          <a:bodyPr/>
          <a:lstStyle/>
          <a:p>
            <a:endParaRPr lang="en-US" dirty="0"/>
          </a:p>
        </p:txBody>
      </p:sp>
      <p:sp>
        <p:nvSpPr>
          <p:cNvPr id="7" name="Slide Number Placeholder 6">
            <a:extLst>
              <a:ext uri="{FF2B5EF4-FFF2-40B4-BE49-F238E27FC236}">
                <a16:creationId xmlns="" xmlns:a16="http://schemas.microsoft.com/office/drawing/2014/main" id="{337537C5-3476-473D-8637-DB52F8959228}"/>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
        <p:nvSpPr>
          <p:cNvPr id="8" name="Title 1">
            <a:extLst>
              <a:ext uri="{FF2B5EF4-FFF2-40B4-BE49-F238E27FC236}">
                <a16:creationId xmlns="" xmlns:a16="http://schemas.microsoft.com/office/drawing/2014/main" id="{837E7D27-4973-4CEE-9E24-D71AABF22E6D}"/>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238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825FB-FC46-40CF-AAB1-2C80B212365A}"/>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0E16CF9D-E3D1-4D85-A577-09F4CEE0D9B8}"/>
              </a:ext>
            </a:extLst>
          </p:cNvPr>
          <p:cNvSpPr>
            <a:spLocks noGrp="1"/>
          </p:cNvSpPr>
          <p:nvPr>
            <p:ph type="body" idx="1"/>
          </p:nvPr>
        </p:nvSpPr>
        <p:spPr>
          <a:xfrm>
            <a:off x="839788" y="1905230"/>
            <a:ext cx="5157787" cy="749011"/>
          </a:xfrm>
        </p:spPr>
        <p:txBody>
          <a:bodyPr anchor="b">
            <a:normAutofit/>
          </a:bodyPr>
          <a:lstStyle>
            <a:lvl1pPr marL="0" indent="0">
              <a:buNone/>
              <a:defRPr sz="3200" b="1">
                <a:latin typeface="Kokila" panose="020B0604020202020204" pitchFamily="34" charset="0"/>
                <a:cs typeface="Kokil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BABE461E-CA85-48F8-93F3-FC8D7D946846}"/>
              </a:ext>
            </a:extLst>
          </p:cNvPr>
          <p:cNvSpPr>
            <a:spLocks noGrp="1"/>
          </p:cNvSpPr>
          <p:nvPr>
            <p:ph sz="half" idx="2"/>
          </p:nvPr>
        </p:nvSpPr>
        <p:spPr>
          <a:xfrm>
            <a:off x="839788" y="2691219"/>
            <a:ext cx="5157787"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DD4AAEE6-483C-4153-83F7-6F21553086C6}"/>
              </a:ext>
            </a:extLst>
          </p:cNvPr>
          <p:cNvSpPr>
            <a:spLocks noGrp="1"/>
          </p:cNvSpPr>
          <p:nvPr>
            <p:ph type="body" sz="quarter" idx="3"/>
          </p:nvPr>
        </p:nvSpPr>
        <p:spPr>
          <a:xfrm>
            <a:off x="6172200" y="1905230"/>
            <a:ext cx="5183188" cy="749011"/>
          </a:xfrm>
        </p:spPr>
        <p:txBody>
          <a:bodyPr anchor="b">
            <a:normAutofit/>
          </a:bodyPr>
          <a:lstStyle>
            <a:lvl1pPr marL="0" indent="0">
              <a:buNone/>
              <a:defRPr sz="3200" b="1">
                <a:latin typeface="Kokila" panose="020B0604020202020204" pitchFamily="34" charset="0"/>
                <a:cs typeface="Kokil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A309A4EA-332D-4A06-97D2-4204C2D9D8A9}"/>
              </a:ext>
            </a:extLst>
          </p:cNvPr>
          <p:cNvSpPr>
            <a:spLocks noGrp="1"/>
          </p:cNvSpPr>
          <p:nvPr>
            <p:ph sz="quarter" idx="4"/>
          </p:nvPr>
        </p:nvSpPr>
        <p:spPr>
          <a:xfrm>
            <a:off x="6172200" y="2691219"/>
            <a:ext cx="5183188" cy="3349625"/>
          </a:xfrm>
        </p:spPr>
        <p:txBody>
          <a:bodyPr/>
          <a:lstStyle>
            <a:lvl1pPr>
              <a:defRPr>
                <a:latin typeface="Kokila" panose="020B0604020202020204" pitchFamily="34" charset="0"/>
                <a:cs typeface="Kokila" panose="020B0604020202020204" pitchFamily="34" charset="0"/>
              </a:defRPr>
            </a:lvl1pPr>
            <a:lvl2pPr>
              <a:defRPr>
                <a:latin typeface="Kokila" panose="020B0604020202020204" pitchFamily="34" charset="0"/>
                <a:cs typeface="Kokila" panose="020B0604020202020204" pitchFamily="34" charset="0"/>
              </a:defRPr>
            </a:lvl2pPr>
            <a:lvl3pPr>
              <a:defRPr>
                <a:latin typeface="Kokila" panose="020B0604020202020204" pitchFamily="34" charset="0"/>
                <a:cs typeface="Kokila" panose="020B0604020202020204" pitchFamily="34" charset="0"/>
              </a:defRPr>
            </a:lvl3pPr>
            <a:lvl4pPr>
              <a:defRPr>
                <a:latin typeface="Kokila" panose="020B0604020202020204" pitchFamily="34" charset="0"/>
                <a:cs typeface="Kokila" panose="020B0604020202020204" pitchFamily="34" charset="0"/>
              </a:defRPr>
            </a:lvl4pPr>
            <a:lvl5pPr>
              <a:defRPr>
                <a:latin typeface="Kokila" panose="020B0604020202020204" pitchFamily="34" charset="0"/>
                <a:cs typeface="Kokil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 xmlns:a16="http://schemas.microsoft.com/office/drawing/2014/main" id="{A4F0029F-0C80-4884-8D33-65530AC9619A}"/>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10/31/2022</a:t>
            </a:fld>
            <a:endParaRPr lang="en-US" dirty="0"/>
          </a:p>
        </p:txBody>
      </p:sp>
      <p:sp>
        <p:nvSpPr>
          <p:cNvPr id="11" name="Footer Placeholder 5">
            <a:extLst>
              <a:ext uri="{FF2B5EF4-FFF2-40B4-BE49-F238E27FC236}">
                <a16:creationId xmlns="" xmlns:a16="http://schemas.microsoft.com/office/drawing/2014/main" id="{3BE9DAB5-5322-47AC-8E9D-A92D9EE94603}"/>
              </a:ext>
            </a:extLst>
          </p:cNvPr>
          <p:cNvSpPr>
            <a:spLocks noGrp="1"/>
          </p:cNvSpPr>
          <p:nvPr>
            <p:ph type="ftr" sz="quarter" idx="11"/>
          </p:nvPr>
        </p:nvSpPr>
        <p:spPr>
          <a:xfrm>
            <a:off x="4038600" y="6300364"/>
            <a:ext cx="4114800" cy="365125"/>
          </a:xfrm>
        </p:spPr>
        <p:txBody>
          <a:bodyPr/>
          <a:lstStyle/>
          <a:p>
            <a:endParaRPr lang="en-US" dirty="0"/>
          </a:p>
        </p:txBody>
      </p:sp>
      <p:sp>
        <p:nvSpPr>
          <p:cNvPr id="12" name="Slide Number Placeholder 6">
            <a:extLst>
              <a:ext uri="{FF2B5EF4-FFF2-40B4-BE49-F238E27FC236}">
                <a16:creationId xmlns="" xmlns:a16="http://schemas.microsoft.com/office/drawing/2014/main" id="{6381B2CA-6008-4E2A-AB09-29C1C8B291D1}"/>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180673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4">
            <a:extLst>
              <a:ext uri="{FF2B5EF4-FFF2-40B4-BE49-F238E27FC236}">
                <a16:creationId xmlns="" xmlns:a16="http://schemas.microsoft.com/office/drawing/2014/main" id="{73140453-F72E-404C-89CE-7CDF6859775B}"/>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10/31/2022</a:t>
            </a:fld>
            <a:endParaRPr lang="en-US" dirty="0"/>
          </a:p>
        </p:txBody>
      </p:sp>
      <p:sp>
        <p:nvSpPr>
          <p:cNvPr id="10" name="Footer Placeholder 5">
            <a:extLst>
              <a:ext uri="{FF2B5EF4-FFF2-40B4-BE49-F238E27FC236}">
                <a16:creationId xmlns="" xmlns:a16="http://schemas.microsoft.com/office/drawing/2014/main" id="{71FD0DC2-C137-4AB7-A26C-265B71B21557}"/>
              </a:ext>
            </a:extLst>
          </p:cNvPr>
          <p:cNvSpPr>
            <a:spLocks noGrp="1"/>
          </p:cNvSpPr>
          <p:nvPr>
            <p:ph type="ftr" sz="quarter" idx="11"/>
          </p:nvPr>
        </p:nvSpPr>
        <p:spPr>
          <a:xfrm>
            <a:off x="4038600" y="6300364"/>
            <a:ext cx="4114800" cy="365125"/>
          </a:xfrm>
        </p:spPr>
        <p:txBody>
          <a:bodyPr/>
          <a:lstStyle/>
          <a:p>
            <a:endParaRPr lang="en-US" dirty="0"/>
          </a:p>
        </p:txBody>
      </p:sp>
      <p:sp>
        <p:nvSpPr>
          <p:cNvPr id="11" name="Slide Number Placeholder 6">
            <a:extLst>
              <a:ext uri="{FF2B5EF4-FFF2-40B4-BE49-F238E27FC236}">
                <a16:creationId xmlns="" xmlns:a16="http://schemas.microsoft.com/office/drawing/2014/main" id="{F8B8C6AD-5FD1-46A4-B46E-864C50370425}"/>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
        <p:nvSpPr>
          <p:cNvPr id="12" name="Title 1">
            <a:extLst>
              <a:ext uri="{FF2B5EF4-FFF2-40B4-BE49-F238E27FC236}">
                <a16:creationId xmlns="" xmlns:a16="http://schemas.microsoft.com/office/drawing/2014/main" id="{9FE1CFB9-1E5C-47C9-98EB-D953BD064559}"/>
              </a:ext>
            </a:extLst>
          </p:cNvPr>
          <p:cNvSpPr>
            <a:spLocks noGrp="1"/>
          </p:cNvSpPr>
          <p:nvPr>
            <p:ph type="title"/>
          </p:nvPr>
        </p:nvSpPr>
        <p:spPr>
          <a:xfrm>
            <a:off x="839788" y="1034734"/>
            <a:ext cx="10515600" cy="823912"/>
          </a:xfrm>
        </p:spPr>
        <p:txBody>
          <a:bodyPr/>
          <a:lstStyle>
            <a:lvl1pPr>
              <a:defRPr b="1">
                <a:latin typeface="Aparajita" panose="020B0604020202020204" pitchFamily="34" charset="0"/>
                <a:cs typeface="Aparajit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1145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4">
            <a:extLst>
              <a:ext uri="{FF2B5EF4-FFF2-40B4-BE49-F238E27FC236}">
                <a16:creationId xmlns="" xmlns:a16="http://schemas.microsoft.com/office/drawing/2014/main" id="{9BFFE8A1-C4B3-4EF3-939F-CAACF06F1294}"/>
              </a:ext>
            </a:extLst>
          </p:cNvPr>
          <p:cNvSpPr>
            <a:spLocks noGrp="1"/>
          </p:cNvSpPr>
          <p:nvPr>
            <p:ph type="dt" sz="half" idx="10"/>
          </p:nvPr>
        </p:nvSpPr>
        <p:spPr>
          <a:xfrm>
            <a:off x="838200" y="6291033"/>
            <a:ext cx="2743200" cy="365125"/>
          </a:xfrm>
        </p:spPr>
        <p:txBody>
          <a:bodyPr/>
          <a:lstStyle/>
          <a:p>
            <a:fld id="{596C1EBA-153B-4D5E-88EB-0F19861F9670}" type="datetime1">
              <a:rPr lang="en-US" smtClean="0"/>
              <a:pPr/>
              <a:t>10/31/2022</a:t>
            </a:fld>
            <a:endParaRPr lang="en-US" dirty="0"/>
          </a:p>
        </p:txBody>
      </p:sp>
      <p:sp>
        <p:nvSpPr>
          <p:cNvPr id="8" name="Footer Placeholder 5">
            <a:extLst>
              <a:ext uri="{FF2B5EF4-FFF2-40B4-BE49-F238E27FC236}">
                <a16:creationId xmlns="" xmlns:a16="http://schemas.microsoft.com/office/drawing/2014/main" id="{222C9B66-CBF1-48DF-B214-BEAD061A2F93}"/>
              </a:ext>
            </a:extLst>
          </p:cNvPr>
          <p:cNvSpPr>
            <a:spLocks noGrp="1"/>
          </p:cNvSpPr>
          <p:nvPr>
            <p:ph type="ftr" sz="quarter" idx="11"/>
          </p:nvPr>
        </p:nvSpPr>
        <p:spPr>
          <a:xfrm>
            <a:off x="4038600" y="6291033"/>
            <a:ext cx="4114800" cy="365125"/>
          </a:xfrm>
        </p:spPr>
        <p:txBody>
          <a:bodyPr/>
          <a:lstStyle/>
          <a:p>
            <a:endParaRPr lang="en-US" dirty="0"/>
          </a:p>
        </p:txBody>
      </p:sp>
      <p:sp>
        <p:nvSpPr>
          <p:cNvPr id="9" name="Slide Number Placeholder 6">
            <a:extLst>
              <a:ext uri="{FF2B5EF4-FFF2-40B4-BE49-F238E27FC236}">
                <a16:creationId xmlns="" xmlns:a16="http://schemas.microsoft.com/office/drawing/2014/main" id="{63C3C18D-4C0D-4E56-AF84-2DEB58C210C2}"/>
              </a:ext>
            </a:extLst>
          </p:cNvPr>
          <p:cNvSpPr>
            <a:spLocks noGrp="1"/>
          </p:cNvSpPr>
          <p:nvPr>
            <p:ph type="sldNum" sz="quarter" idx="12"/>
          </p:nvPr>
        </p:nvSpPr>
        <p:spPr>
          <a:xfrm>
            <a:off x="8610600" y="6291033"/>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23780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162E0C-3BEC-4E31-B692-7E7A6BBD70B5}"/>
              </a:ext>
            </a:extLst>
          </p:cNvPr>
          <p:cNvSpPr>
            <a:spLocks noGrp="1"/>
          </p:cNvSpPr>
          <p:nvPr>
            <p:ph type="title"/>
          </p:nvPr>
        </p:nvSpPr>
        <p:spPr>
          <a:xfrm>
            <a:off x="839788" y="987424"/>
            <a:ext cx="3932237" cy="1307905"/>
          </a:xfrm>
        </p:spPr>
        <p:txBody>
          <a:bodyPr anchor="b">
            <a:normAutofit/>
          </a:bodyPr>
          <a:lstStyle>
            <a:lvl1pPr>
              <a:defRPr sz="36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36E8C85C-B1DC-482B-93BD-DF0E11ABC84D}"/>
              </a:ext>
            </a:extLst>
          </p:cNvPr>
          <p:cNvSpPr>
            <a:spLocks noGrp="1"/>
          </p:cNvSpPr>
          <p:nvPr>
            <p:ph idx="1"/>
          </p:nvPr>
        </p:nvSpPr>
        <p:spPr>
          <a:xfrm>
            <a:off x="5183188" y="1073020"/>
            <a:ext cx="6172200" cy="4788030"/>
          </a:xfrm>
        </p:spPr>
        <p:txBody>
          <a:bodyPr/>
          <a:lstStyle>
            <a:lvl1pPr>
              <a:defRPr sz="3200">
                <a:latin typeface="Kokila" panose="020B0604020202020204" pitchFamily="34" charset="0"/>
                <a:cs typeface="Kokila" panose="020B0604020202020204" pitchFamily="34" charset="0"/>
              </a:defRPr>
            </a:lvl1pPr>
            <a:lvl2pPr>
              <a:defRPr sz="2800">
                <a:latin typeface="Kokila" panose="020B0604020202020204" pitchFamily="34" charset="0"/>
                <a:cs typeface="Kokila" panose="020B0604020202020204" pitchFamily="34" charset="0"/>
              </a:defRPr>
            </a:lvl2pPr>
            <a:lvl3pPr>
              <a:defRPr sz="2400">
                <a:latin typeface="Kokila" panose="020B0604020202020204" pitchFamily="34" charset="0"/>
                <a:cs typeface="Kokila" panose="020B0604020202020204" pitchFamily="34" charset="0"/>
              </a:defRPr>
            </a:lvl3pPr>
            <a:lvl4pPr>
              <a:defRPr sz="2000">
                <a:latin typeface="Kokila" panose="020B0604020202020204" pitchFamily="34" charset="0"/>
                <a:cs typeface="Kokila" panose="020B0604020202020204" pitchFamily="34" charset="0"/>
              </a:defRPr>
            </a:lvl4pPr>
            <a:lvl5pPr>
              <a:defRPr sz="2000">
                <a:latin typeface="Kokila" panose="020B0604020202020204" pitchFamily="34" charset="0"/>
                <a:cs typeface="Kokila"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E09904D5-0EF7-425F-A1A0-F79019658BE5}"/>
              </a:ext>
            </a:extLst>
          </p:cNvPr>
          <p:cNvSpPr>
            <a:spLocks noGrp="1"/>
          </p:cNvSpPr>
          <p:nvPr>
            <p:ph type="body" sz="half" idx="2"/>
          </p:nvPr>
        </p:nvSpPr>
        <p:spPr>
          <a:xfrm>
            <a:off x="839788" y="2295330"/>
            <a:ext cx="3932237" cy="3573657"/>
          </a:xfrm>
        </p:spPr>
        <p:txBody>
          <a:bodyPr>
            <a:normAutofit/>
          </a:bodyPr>
          <a:lstStyle>
            <a:lvl1pPr marL="0" indent="0">
              <a:buNone/>
              <a:defRPr sz="2400">
                <a:latin typeface="Kokila" panose="020B0604020202020204" pitchFamily="34" charset="0"/>
                <a:cs typeface="Kokil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Date Placeholder 4">
            <a:extLst>
              <a:ext uri="{FF2B5EF4-FFF2-40B4-BE49-F238E27FC236}">
                <a16:creationId xmlns="" xmlns:a16="http://schemas.microsoft.com/office/drawing/2014/main" id="{45A022F0-B72D-49B6-A994-6BAF1623725E}"/>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10/31/2022</a:t>
            </a:fld>
            <a:endParaRPr lang="en-US" dirty="0"/>
          </a:p>
        </p:txBody>
      </p:sp>
      <p:sp>
        <p:nvSpPr>
          <p:cNvPr id="12" name="Footer Placeholder 5">
            <a:extLst>
              <a:ext uri="{FF2B5EF4-FFF2-40B4-BE49-F238E27FC236}">
                <a16:creationId xmlns="" xmlns:a16="http://schemas.microsoft.com/office/drawing/2014/main" id="{048AA290-A500-41F4-A83B-C2271386201A}"/>
              </a:ext>
            </a:extLst>
          </p:cNvPr>
          <p:cNvSpPr>
            <a:spLocks noGrp="1"/>
          </p:cNvSpPr>
          <p:nvPr>
            <p:ph type="ftr" sz="quarter" idx="11"/>
          </p:nvPr>
        </p:nvSpPr>
        <p:spPr>
          <a:xfrm>
            <a:off x="4038600" y="6300364"/>
            <a:ext cx="4114800" cy="365125"/>
          </a:xfrm>
        </p:spPr>
        <p:txBody>
          <a:bodyPr/>
          <a:lstStyle/>
          <a:p>
            <a:endParaRPr lang="en-US" dirty="0"/>
          </a:p>
        </p:txBody>
      </p:sp>
      <p:sp>
        <p:nvSpPr>
          <p:cNvPr id="13" name="Slide Number Placeholder 6">
            <a:extLst>
              <a:ext uri="{FF2B5EF4-FFF2-40B4-BE49-F238E27FC236}">
                <a16:creationId xmlns="" xmlns:a16="http://schemas.microsoft.com/office/drawing/2014/main" id="{0643CC1C-F43E-45DF-849A-A678461A4C56}"/>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147119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2F375-1CA1-4020-83A4-3AF3E3F92884}"/>
              </a:ext>
            </a:extLst>
          </p:cNvPr>
          <p:cNvSpPr>
            <a:spLocks noGrp="1"/>
          </p:cNvSpPr>
          <p:nvPr>
            <p:ph type="title"/>
          </p:nvPr>
        </p:nvSpPr>
        <p:spPr>
          <a:xfrm>
            <a:off x="839788" y="1007710"/>
            <a:ext cx="3932237" cy="1600200"/>
          </a:xfrm>
        </p:spPr>
        <p:txBody>
          <a:bodyPr anchor="b"/>
          <a:lstStyle>
            <a:lvl1pPr>
              <a:defRPr sz="3200" b="1">
                <a:latin typeface="Aparajita" panose="020B0604020202020204" pitchFamily="34" charset="0"/>
                <a:cs typeface="Aparajita" panose="020B0604020202020204" pitchFamily="34" charset="0"/>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479264C1-6D8F-49DD-A167-D0449FEA0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B2D33B5A-E937-41FD-9D5C-ADC5883FAB5C}"/>
              </a:ext>
            </a:extLst>
          </p:cNvPr>
          <p:cNvSpPr>
            <a:spLocks noGrp="1"/>
          </p:cNvSpPr>
          <p:nvPr>
            <p:ph type="body" sz="half" idx="2"/>
          </p:nvPr>
        </p:nvSpPr>
        <p:spPr>
          <a:xfrm>
            <a:off x="839788" y="2607910"/>
            <a:ext cx="3932237" cy="3261078"/>
          </a:xfrm>
        </p:spPr>
        <p:txBody>
          <a:bodyPr>
            <a:normAutofit/>
          </a:bodyPr>
          <a:lstStyle>
            <a:lvl1pPr marL="0" indent="0">
              <a:buNone/>
              <a:defRPr sz="2400">
                <a:latin typeface="Kokila" panose="020B0604020202020204" pitchFamily="34" charset="0"/>
                <a:cs typeface="Kokil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4">
            <a:extLst>
              <a:ext uri="{FF2B5EF4-FFF2-40B4-BE49-F238E27FC236}">
                <a16:creationId xmlns="" xmlns:a16="http://schemas.microsoft.com/office/drawing/2014/main" id="{AAF8B237-4AAD-4AD2-9BE3-BAB3B74DDB49}"/>
              </a:ext>
            </a:extLst>
          </p:cNvPr>
          <p:cNvSpPr>
            <a:spLocks noGrp="1"/>
          </p:cNvSpPr>
          <p:nvPr>
            <p:ph type="dt" sz="half" idx="10"/>
          </p:nvPr>
        </p:nvSpPr>
        <p:spPr>
          <a:xfrm>
            <a:off x="838200" y="6300364"/>
            <a:ext cx="2743200" cy="365125"/>
          </a:xfrm>
        </p:spPr>
        <p:txBody>
          <a:bodyPr/>
          <a:lstStyle/>
          <a:p>
            <a:fld id="{596C1EBA-153B-4D5E-88EB-0F19861F9670}" type="datetime1">
              <a:rPr lang="en-US" smtClean="0"/>
              <a:pPr/>
              <a:t>10/31/2022</a:t>
            </a:fld>
            <a:endParaRPr lang="en-US" dirty="0"/>
          </a:p>
        </p:txBody>
      </p:sp>
      <p:sp>
        <p:nvSpPr>
          <p:cNvPr id="9" name="Footer Placeholder 5">
            <a:extLst>
              <a:ext uri="{FF2B5EF4-FFF2-40B4-BE49-F238E27FC236}">
                <a16:creationId xmlns="" xmlns:a16="http://schemas.microsoft.com/office/drawing/2014/main" id="{336C036F-8BAF-4C45-9270-77D0D48B8FD1}"/>
              </a:ext>
            </a:extLst>
          </p:cNvPr>
          <p:cNvSpPr>
            <a:spLocks noGrp="1"/>
          </p:cNvSpPr>
          <p:nvPr>
            <p:ph type="ftr" sz="quarter" idx="11"/>
          </p:nvPr>
        </p:nvSpPr>
        <p:spPr>
          <a:xfrm>
            <a:off x="4038600" y="6300364"/>
            <a:ext cx="4114800" cy="365125"/>
          </a:xfrm>
        </p:spPr>
        <p:txBody>
          <a:bodyPr/>
          <a:lstStyle/>
          <a:p>
            <a:endParaRPr lang="en-US" dirty="0"/>
          </a:p>
        </p:txBody>
      </p:sp>
      <p:sp>
        <p:nvSpPr>
          <p:cNvPr id="10" name="Slide Number Placeholder 6">
            <a:extLst>
              <a:ext uri="{FF2B5EF4-FFF2-40B4-BE49-F238E27FC236}">
                <a16:creationId xmlns="" xmlns:a16="http://schemas.microsoft.com/office/drawing/2014/main" id="{8B6AF2E5-F81F-4018-91E3-3EF1AF224F92}"/>
              </a:ext>
            </a:extLst>
          </p:cNvPr>
          <p:cNvSpPr>
            <a:spLocks noGrp="1"/>
          </p:cNvSpPr>
          <p:nvPr>
            <p:ph type="sldNum" sz="quarter" idx="12"/>
          </p:nvPr>
        </p:nvSpPr>
        <p:spPr>
          <a:xfrm>
            <a:off x="8610600" y="6300364"/>
            <a:ext cx="2743200" cy="365125"/>
          </a:xfrm>
        </p:spPr>
        <p:txBody>
          <a:bodyPr/>
          <a:lstStyle/>
          <a:p>
            <a:fld id="{6A95A8AD-406F-4384-A524-AB1E886CA005}" type="slidenum">
              <a:rPr lang="en-US" smtClean="0"/>
              <a:pPr/>
              <a:t>‹#›</a:t>
            </a:fld>
            <a:endParaRPr lang="en-US" dirty="0"/>
          </a:p>
        </p:txBody>
      </p:sp>
    </p:spTree>
    <p:extLst>
      <p:ext uri="{BB962C8B-B14F-4D97-AF65-F5344CB8AC3E}">
        <p14:creationId xmlns:p14="http://schemas.microsoft.com/office/powerpoint/2010/main" val="296844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D6A8854-1638-4326-814E-CCB722FE6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6288B7A-9E85-42EC-9B9D-4AEC092E7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55BB11-28F5-44C7-A525-2CF6846AB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3177-76B3-406B-8B88-AF6BE41FF56D}" type="datetime1">
              <a:rPr lang="en-US" smtClean="0"/>
              <a:pPr/>
              <a:t>10/31/2022</a:t>
            </a:fld>
            <a:endParaRPr lang="en-US" dirty="0"/>
          </a:p>
        </p:txBody>
      </p:sp>
      <p:sp>
        <p:nvSpPr>
          <p:cNvPr id="5" name="Footer Placeholder 4">
            <a:extLst>
              <a:ext uri="{FF2B5EF4-FFF2-40B4-BE49-F238E27FC236}">
                <a16:creationId xmlns="" xmlns:a16="http://schemas.microsoft.com/office/drawing/2014/main" id="{A2F3C8BE-2E4C-4080-8B41-68E877F396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28524600-B9CA-40F7-A236-EEC445AAE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5A8AD-406F-4384-A524-AB1E886CA005}" type="slidenum">
              <a:rPr lang="en-US" smtClean="0"/>
              <a:pPr/>
              <a:t>‹#›</a:t>
            </a:fld>
            <a:endParaRPr lang="en-US" dirty="0"/>
          </a:p>
        </p:txBody>
      </p:sp>
      <p:pic>
        <p:nvPicPr>
          <p:cNvPr id="7" name="Picture 6">
            <a:extLst>
              <a:ext uri="{FF2B5EF4-FFF2-40B4-BE49-F238E27FC236}">
                <a16:creationId xmlns="" xmlns:a16="http://schemas.microsoft.com/office/drawing/2014/main" id="{76BF2C65-3DC6-4CE7-BD1A-80FFDFCE3A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 8"/>
          <p:cNvSpPr/>
          <p:nvPr userDrawn="1"/>
        </p:nvSpPr>
        <p:spPr>
          <a:xfrm>
            <a:off x="543208" y="199177"/>
            <a:ext cx="724278" cy="724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512px-New_Emblem_of_Nepal.svg.png"/>
          <p:cNvPicPr>
            <a:picLocks noChangeAspect="1"/>
          </p:cNvPicPr>
          <p:nvPr userDrawn="1"/>
        </p:nvPicPr>
        <p:blipFill>
          <a:blip r:embed="rId14" cstate="print"/>
          <a:stretch>
            <a:fillRect/>
          </a:stretch>
        </p:blipFill>
        <p:spPr>
          <a:xfrm>
            <a:off x="586464" y="283393"/>
            <a:ext cx="653861" cy="547864"/>
          </a:xfrm>
          <a:prstGeom prst="rect">
            <a:avLst/>
          </a:prstGeom>
        </p:spPr>
      </p:pic>
    </p:spTree>
    <p:extLst>
      <p:ext uri="{BB962C8B-B14F-4D97-AF65-F5344CB8AC3E}">
        <p14:creationId xmlns:p14="http://schemas.microsoft.com/office/powerpoint/2010/main" val="1098159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7A5E59B-CEE7-4839-9949-6863C5643B61}"/>
              </a:ext>
            </a:extLst>
          </p:cNvPr>
          <p:cNvPicPr>
            <a:picLocks noChangeAspect="1" noChangeArrowheads="1"/>
          </p:cNvPicPr>
          <p:nvPr/>
        </p:nvPicPr>
        <p:blipFill rotWithShape="1">
          <a:blip r:embed="rId2" cstate="print">
            <a:alphaModFix/>
          </a:blip>
          <a:srcRect t="8225" r="18787" b="865"/>
          <a:stretch/>
        </p:blipFill>
        <p:spPr bwMode="auto">
          <a:xfrm>
            <a:off x="123044" y="925033"/>
            <a:ext cx="12068956" cy="5815910"/>
          </a:xfrm>
          <a:prstGeom prst="rect">
            <a:avLst/>
          </a:prstGeom>
          <a:ln>
            <a:noFill/>
          </a:ln>
          <a:effectLst>
            <a:softEdge rad="112500"/>
          </a:effectLst>
        </p:spPr>
      </p:pic>
      <p:sp>
        <p:nvSpPr>
          <p:cNvPr id="16" name="Freeform: Shape 15">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47D5BC68-FA4A-4C37-BC4A-180FA35B59BC}"/>
              </a:ext>
            </a:extLst>
          </p:cNvPr>
          <p:cNvSpPr>
            <a:spLocks noGrp="1"/>
          </p:cNvSpPr>
          <p:nvPr>
            <p:ph idx="1"/>
          </p:nvPr>
        </p:nvSpPr>
        <p:spPr>
          <a:xfrm>
            <a:off x="454069" y="1126671"/>
            <a:ext cx="4701082" cy="3243183"/>
          </a:xfrm>
          <a:ln>
            <a:noFill/>
          </a:ln>
          <a:effectLst/>
          <a:scene3d>
            <a:camera prst="orthographicFront">
              <a:rot lat="0" lon="0" rev="0"/>
            </a:camera>
            <a:lightRig rig="glow" dir="t">
              <a:rot lat="0" lon="0" rev="14100000"/>
            </a:lightRig>
          </a:scene3d>
          <a:sp3d prstMaterial="softEdge">
            <a:bevelT w="127000" prst="artDeco"/>
          </a:sp3d>
        </p:spPr>
        <p:txBody>
          <a:bodyPr anchor="t">
            <a:normAutofit/>
          </a:bodyPr>
          <a:lstStyle/>
          <a:p>
            <a:pPr marL="0" indent="0">
              <a:lnSpc>
                <a:spcPct val="150000"/>
              </a:lnSpc>
              <a:buNone/>
            </a:pPr>
            <a:r>
              <a:rPr lang="ne-NP" sz="3600" b="1" dirty="0">
                <a:solidFill>
                  <a:srgbClr val="7030A0"/>
                </a:solidFill>
                <a:effectLst>
                  <a:outerShdw blurRad="38100" dist="38100" dir="2700000" algn="tl">
                    <a:srgbClr val="000000">
                      <a:alpha val="43137"/>
                    </a:srgbClr>
                  </a:outerShdw>
                </a:effectLst>
                <a:latin typeface="Preeti" pitchFamily="2" charset="0"/>
                <a:cs typeface="Kalimati" pitchFamily="2"/>
              </a:rPr>
              <a:t>प्रतिनिधि सभा तथा प्रदेश सभा सदस्य </a:t>
            </a:r>
            <a:r>
              <a:rPr lang="ne-NP" sz="3600" b="1" dirty="0" smtClean="0">
                <a:solidFill>
                  <a:srgbClr val="7030A0"/>
                </a:solidFill>
                <a:effectLst>
                  <a:outerShdw blurRad="38100" dist="38100" dir="2700000" algn="tl">
                    <a:srgbClr val="000000">
                      <a:alpha val="43137"/>
                    </a:srgbClr>
                  </a:outerShdw>
                </a:effectLst>
                <a:latin typeface="Preeti" pitchFamily="2" charset="0"/>
                <a:cs typeface="Kalimati" pitchFamily="2"/>
              </a:rPr>
              <a:t>निर्वाचन</a:t>
            </a:r>
            <a:endParaRPr lang="en-US" sz="1100" b="1" dirty="0">
              <a:solidFill>
                <a:srgbClr val="7030A0"/>
              </a:solidFill>
              <a:effectLst>
                <a:outerShdw blurRad="38100" dist="38100" dir="2700000" algn="tl">
                  <a:srgbClr val="000000">
                    <a:alpha val="43137"/>
                  </a:srgbClr>
                </a:outerShdw>
              </a:effectLst>
              <a:latin typeface="Preeti" pitchFamily="2" charset="0"/>
              <a:cs typeface="Kalimati" pitchFamily="2"/>
            </a:endParaRPr>
          </a:p>
        </p:txBody>
      </p:sp>
    </p:spTree>
    <p:extLst>
      <p:ext uri="{BB962C8B-B14F-4D97-AF65-F5344CB8AC3E}">
        <p14:creationId xmlns:p14="http://schemas.microsoft.com/office/powerpoint/2010/main" val="340724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143000"/>
            <a:ext cx="10972800" cy="762000"/>
          </a:xfrm>
        </p:spPr>
        <p:txBody>
          <a:bodyPr/>
          <a:lstStyle/>
          <a:p>
            <a:r>
              <a:rPr lang="ne-NP" sz="3200" dirty="0" smtClean="0">
                <a:solidFill>
                  <a:srgbClr val="002060"/>
                </a:solidFill>
                <a:cs typeface="Kalimati" pitchFamily="2"/>
              </a:rPr>
              <a:t>प्रचारप्रसार </a:t>
            </a:r>
            <a:r>
              <a:rPr lang="ne-NP" sz="3200" dirty="0">
                <a:solidFill>
                  <a:srgbClr val="002060"/>
                </a:solidFill>
                <a:cs typeface="Kalimati" pitchFamily="2"/>
              </a:rPr>
              <a:t>निषेध गरिएको अवधिमा पालना गर्नुपर्ने </a:t>
            </a:r>
            <a:r>
              <a:rPr lang="ne-NP" sz="3200" dirty="0" smtClean="0">
                <a:solidFill>
                  <a:srgbClr val="002060"/>
                </a:solidFill>
                <a:cs typeface="Kalimati" pitchFamily="2"/>
              </a:rPr>
              <a:t>आचरण</a:t>
            </a:r>
            <a:endParaRPr lang="en-US" sz="3200" dirty="0">
              <a:solidFill>
                <a:srgbClr val="002060"/>
              </a:solidFill>
              <a:cs typeface="Kalimati" pitchFamily="2"/>
            </a:endParaRPr>
          </a:p>
        </p:txBody>
      </p:sp>
      <p:sp>
        <p:nvSpPr>
          <p:cNvPr id="3" name="Content Placeholder 2"/>
          <p:cNvSpPr>
            <a:spLocks noGrp="1"/>
          </p:cNvSpPr>
          <p:nvPr>
            <p:ph idx="1"/>
          </p:nvPr>
        </p:nvSpPr>
        <p:spPr>
          <a:xfrm>
            <a:off x="609600" y="2263346"/>
            <a:ext cx="10972800" cy="3457832"/>
          </a:xfrm>
        </p:spPr>
        <p:txBody>
          <a:bodyPr/>
          <a:lstStyle/>
          <a:p>
            <a:pPr algn="just">
              <a:spcAft>
                <a:spcPts val="600"/>
              </a:spcAft>
            </a:pPr>
            <a:r>
              <a:rPr lang="ne-NP" sz="2400" dirty="0">
                <a:cs typeface="Kalimati" pitchFamily="2"/>
              </a:rPr>
              <a:t>निर्वाचन प्रचारप्रसार लगायत कुनै पनि प्रकारका छलफल, अन्तरक्रिया, सभा सम्मेलन, कार्यशाला गोष्ठी आदि गर्न नपाइने,</a:t>
            </a:r>
            <a:endParaRPr lang="en-US" sz="2800" dirty="0">
              <a:cs typeface="Kalimati" pitchFamily="2"/>
            </a:endParaRPr>
          </a:p>
          <a:p>
            <a:pPr algn="just">
              <a:spcAft>
                <a:spcPts val="600"/>
              </a:spcAft>
            </a:pPr>
            <a:r>
              <a:rPr lang="ne-NP" sz="2400" dirty="0">
                <a:cs typeface="Kalimati" pitchFamily="2"/>
              </a:rPr>
              <a:t>मतदान हुने दिनको अठचालिस घण्टा अघि मतदान स्थलको तीन सय मिटर वरिपरि राखिएका राजनीतिक दल वा उम्मेदवारका प्रचारप्रसारका सामग्री हटाउनु पर्ने,</a:t>
            </a:r>
            <a:endParaRPr lang="en-US" sz="2800" dirty="0">
              <a:cs typeface="Kalimati" pitchFamily="2"/>
            </a:endParaRPr>
          </a:p>
          <a:p>
            <a:pPr algn="just">
              <a:spcAft>
                <a:spcPts val="600"/>
              </a:spcAft>
            </a:pPr>
            <a:r>
              <a:rPr lang="ne-NP" sz="2400" dirty="0">
                <a:cs typeface="Kalimati" pitchFamily="2"/>
              </a:rPr>
              <a:t>कुनै पनि विधि, प्रक्रिया वा माध्यमबाट मत माग्न र निर्वाचन प्रचारप्रसार गर्न नहुने</a:t>
            </a:r>
            <a:r>
              <a:rPr lang="en-US" sz="2400" dirty="0">
                <a:cs typeface="Kalimati" pitchFamily="2"/>
              </a:rPr>
              <a:t>, </a:t>
            </a:r>
            <a:endParaRPr lang="en-US" sz="2800" dirty="0">
              <a:cs typeface="Kalimati" pitchFamily="2"/>
            </a:endParaRPr>
          </a:p>
          <a:p>
            <a:pPr algn="just">
              <a:spcAft>
                <a:spcPts val="600"/>
              </a:spcAft>
            </a:pPr>
            <a:r>
              <a:rPr lang="ne-NP" sz="2400" dirty="0">
                <a:cs typeface="Kalimati" pitchFamily="2"/>
              </a:rPr>
              <a:t>सामाजिक सञ्‍जाल, अनलाईन, छापा वा अन्य कुनै माध्यमबाट राजनीतिक दल वा उम्मेदवारको पक्ष वा विपक्षमा कुनै सन्देश</a:t>
            </a:r>
            <a:r>
              <a:rPr lang="en-US" sz="2400" dirty="0">
                <a:cs typeface="Kalimati" pitchFamily="2"/>
              </a:rPr>
              <a:t>,</a:t>
            </a:r>
            <a:r>
              <a:rPr lang="ne-NP" sz="2400" dirty="0">
                <a:cs typeface="Kalimati" pitchFamily="2"/>
              </a:rPr>
              <a:t> सूचना वा प्रचारप्रसारका सामग्री पोष्ट वा शेयर गर्न वा गराउन नहुने ।</a:t>
            </a: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10</a:t>
            </a:fld>
            <a:endParaRPr lang="en-US"/>
          </a:p>
        </p:txBody>
      </p:sp>
    </p:spTree>
    <p:extLst>
      <p:ext uri="{BB962C8B-B14F-4D97-AF65-F5344CB8AC3E}">
        <p14:creationId xmlns:p14="http://schemas.microsoft.com/office/powerpoint/2010/main" val="273998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3600" b="1" dirty="0">
                <a:solidFill>
                  <a:srgbClr val="002060"/>
                </a:solidFill>
                <a:cs typeface="Kalimati" pitchFamily="2"/>
              </a:rPr>
              <a:t>मतदानको दिन पालना गर्नुपर्ने </a:t>
            </a:r>
            <a:r>
              <a:rPr lang="ne-NP" sz="3600" b="1" dirty="0" smtClean="0">
                <a:solidFill>
                  <a:srgbClr val="002060"/>
                </a:solidFill>
                <a:cs typeface="Kalimati" pitchFamily="2"/>
              </a:rPr>
              <a:t>आचरण</a:t>
            </a:r>
            <a:endParaRPr lang="en-US" sz="3600" b="1" dirty="0">
              <a:solidFill>
                <a:srgbClr val="002060"/>
              </a:solidFill>
              <a:cs typeface="Kalimati" pitchFamily="2"/>
            </a:endParaRPr>
          </a:p>
        </p:txBody>
      </p:sp>
      <p:sp>
        <p:nvSpPr>
          <p:cNvPr id="3" name="Content Placeholder 2"/>
          <p:cNvSpPr>
            <a:spLocks noGrp="1"/>
          </p:cNvSpPr>
          <p:nvPr>
            <p:ph idx="1"/>
          </p:nvPr>
        </p:nvSpPr>
        <p:spPr>
          <a:xfrm>
            <a:off x="887626" y="2329339"/>
            <a:ext cx="10515601" cy="3206488"/>
          </a:xfrm>
        </p:spPr>
        <p:txBody>
          <a:bodyPr/>
          <a:lstStyle/>
          <a:p>
            <a:pPr algn="just">
              <a:spcBef>
                <a:spcPts val="1200"/>
              </a:spcBef>
              <a:spcAft>
                <a:spcPts val="600"/>
              </a:spcAft>
            </a:pPr>
            <a:r>
              <a:rPr lang="ne-NP" sz="2400" dirty="0">
                <a:cs typeface="Kalimati" pitchFamily="2"/>
              </a:rPr>
              <a:t>मतदान केन्द्रमा राजनीतिक दल वा उम्मेदवारको प्रतिनिधिले निर्वाचन चिन्ह वा मत सङ्‍केत भएको पहिरन वा व्याज लगाउन नहुने</a:t>
            </a:r>
            <a:r>
              <a:rPr lang="en-US" sz="2400" dirty="0">
                <a:cs typeface="Kalimati" pitchFamily="2"/>
              </a:rPr>
              <a:t>,</a:t>
            </a:r>
            <a:endParaRPr lang="en-US" sz="2800" dirty="0">
              <a:cs typeface="Kalimati" pitchFamily="2"/>
            </a:endParaRPr>
          </a:p>
          <a:p>
            <a:pPr algn="just">
              <a:spcBef>
                <a:spcPts val="1200"/>
              </a:spcBef>
              <a:spcAft>
                <a:spcPts val="600"/>
              </a:spcAft>
            </a:pPr>
            <a:r>
              <a:rPr lang="ne-NP" sz="2400" dirty="0">
                <a:cs typeface="Kalimati" pitchFamily="2"/>
              </a:rPr>
              <a:t>मतदान केन्द्रमा कुनै राजनीतिक दल वा उम्मेदवारको पहिचान देखिने एकै किसिमको साङ्‍केतिक पोशाक र चीजवस्तु लगाउन</a:t>
            </a:r>
            <a:r>
              <a:rPr lang="en-US" sz="2400" dirty="0">
                <a:cs typeface="Kalimati" pitchFamily="2"/>
              </a:rPr>
              <a:t>, </a:t>
            </a:r>
            <a:r>
              <a:rPr lang="ne-NP" sz="2400" dirty="0">
                <a:cs typeface="Kalimati" pitchFamily="2"/>
              </a:rPr>
              <a:t>बोक्न वा देखाउन नहुने</a:t>
            </a:r>
            <a:r>
              <a:rPr lang="en-US" sz="2400" dirty="0" smtClean="0">
                <a:cs typeface="Kalimati" pitchFamily="2"/>
              </a:rPr>
              <a:t>,</a:t>
            </a:r>
          </a:p>
          <a:p>
            <a:pPr algn="just">
              <a:spcBef>
                <a:spcPts val="1200"/>
              </a:spcBef>
              <a:spcAft>
                <a:spcPts val="600"/>
              </a:spcAft>
            </a:pPr>
            <a:r>
              <a:rPr lang="ne-NP" sz="2400" dirty="0">
                <a:cs typeface="Kalimati" pitchFamily="2"/>
              </a:rPr>
              <a:t>मतदाता तथा आयोगले अनुमति दिएका व्यक्ति वा अधिकारी बाहेक अन्य कुनै पनि व्यक्ति मतदान केन्द्रमा प्रवेश गर्न नहुने </a:t>
            </a: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11</a:t>
            </a:fld>
            <a:endParaRPr lang="en-US"/>
          </a:p>
        </p:txBody>
      </p:sp>
    </p:spTree>
    <p:extLst>
      <p:ext uri="{BB962C8B-B14F-4D97-AF65-F5344CB8AC3E}">
        <p14:creationId xmlns:p14="http://schemas.microsoft.com/office/powerpoint/2010/main" val="238517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e-NP" sz="3200" b="1" dirty="0" smtClean="0">
                <a:solidFill>
                  <a:srgbClr val="002060"/>
                </a:solidFill>
                <a:cs typeface="Kalimati" pitchFamily="2"/>
              </a:rPr>
              <a:t>क्रमशः</a:t>
            </a:r>
            <a:endParaRPr lang="en-US" sz="3200" b="1" dirty="0">
              <a:solidFill>
                <a:srgbClr val="002060"/>
              </a:solidFill>
              <a:cs typeface="Kalimati" pitchFamily="2"/>
            </a:endParaRPr>
          </a:p>
        </p:txBody>
      </p:sp>
      <p:sp>
        <p:nvSpPr>
          <p:cNvPr id="3" name="Content Placeholder 2"/>
          <p:cNvSpPr>
            <a:spLocks noGrp="1"/>
          </p:cNvSpPr>
          <p:nvPr>
            <p:ph idx="1"/>
          </p:nvPr>
        </p:nvSpPr>
        <p:spPr/>
        <p:txBody>
          <a:bodyPr/>
          <a:lstStyle/>
          <a:p>
            <a:pPr algn="just">
              <a:spcBef>
                <a:spcPts val="1200"/>
              </a:spcBef>
              <a:spcAft>
                <a:spcPts val="600"/>
              </a:spcAft>
            </a:pPr>
            <a:r>
              <a:rPr lang="ne-NP" sz="2400" dirty="0">
                <a:cs typeface="Kalimati" pitchFamily="2"/>
              </a:rPr>
              <a:t>कुनै किसिमको सवारी साधन प्रयोग गरी आवतजावत गर्न वा कसैलाई लैजाने वा ल्याउने गर्न नहुने</a:t>
            </a:r>
            <a:r>
              <a:rPr lang="en-US" sz="2400" dirty="0">
                <a:cs typeface="Kalimati" pitchFamily="2"/>
              </a:rPr>
              <a:t>, </a:t>
            </a:r>
            <a:endParaRPr lang="en-US" sz="2800" dirty="0">
              <a:cs typeface="Kalimati" pitchFamily="2"/>
            </a:endParaRPr>
          </a:p>
          <a:p>
            <a:pPr marL="0" indent="0" algn="just">
              <a:spcBef>
                <a:spcPts val="1200"/>
              </a:spcBef>
              <a:spcAft>
                <a:spcPts val="600"/>
              </a:spcAft>
              <a:buNone/>
            </a:pPr>
            <a:r>
              <a:rPr lang="en-US" sz="2400" dirty="0" smtClean="0">
                <a:cs typeface="Kalimati" pitchFamily="2"/>
              </a:rPr>
              <a:t>	</a:t>
            </a:r>
            <a:r>
              <a:rPr lang="ne-NP" sz="2400" dirty="0" smtClean="0">
                <a:cs typeface="Kalimati" pitchFamily="2"/>
              </a:rPr>
              <a:t>तर </a:t>
            </a:r>
            <a:r>
              <a:rPr lang="ne-NP" sz="2400" dirty="0">
                <a:cs typeface="Kalimati" pitchFamily="2"/>
              </a:rPr>
              <a:t>हिँडडुल गर्न नसक्ने गर्भवती महिला</a:t>
            </a:r>
            <a:r>
              <a:rPr lang="en-US" sz="2400" dirty="0" smtClean="0">
                <a:cs typeface="Kalimati" pitchFamily="2"/>
              </a:rPr>
              <a:t>,</a:t>
            </a:r>
            <a:r>
              <a:rPr lang="ne-NP" sz="2400" dirty="0" smtClean="0">
                <a:cs typeface="Kalimati" pitchFamily="2"/>
              </a:rPr>
              <a:t> सुत्केरी</a:t>
            </a:r>
            <a:r>
              <a:rPr lang="en-US" sz="2400" dirty="0" smtClean="0">
                <a:cs typeface="Kalimati" pitchFamily="2"/>
              </a:rPr>
              <a:t>,</a:t>
            </a:r>
            <a:r>
              <a:rPr lang="ne-NP" sz="2400" dirty="0" smtClean="0">
                <a:cs typeface="Kalimati" pitchFamily="2"/>
              </a:rPr>
              <a:t> साथमा आफ्नै </a:t>
            </a:r>
            <a:r>
              <a:rPr lang="ne-NP" sz="2400" dirty="0">
                <a:cs typeface="Kalimati" pitchFamily="2"/>
              </a:rPr>
              <a:t>बच्चा </a:t>
            </a:r>
            <a:r>
              <a:rPr lang="ne-NP" sz="2400" dirty="0" smtClean="0">
                <a:cs typeface="Kalimati" pitchFamily="2"/>
              </a:rPr>
              <a:t>	बोकेकी </a:t>
            </a:r>
            <a:r>
              <a:rPr lang="ne-NP" sz="2400" dirty="0">
                <a:cs typeface="Kalimati" pitchFamily="2"/>
              </a:rPr>
              <a:t>महिला</a:t>
            </a:r>
            <a:r>
              <a:rPr lang="en-US" sz="2400" dirty="0" smtClean="0">
                <a:cs typeface="Kalimati" pitchFamily="2"/>
              </a:rPr>
              <a:t>,</a:t>
            </a:r>
            <a:r>
              <a:rPr lang="ne-NP" sz="2400" dirty="0" smtClean="0">
                <a:cs typeface="Kalimati" pitchFamily="2"/>
              </a:rPr>
              <a:t> किरियापुत्री</a:t>
            </a:r>
            <a:r>
              <a:rPr lang="en-US" sz="2400" dirty="0" smtClean="0">
                <a:cs typeface="Kalimati" pitchFamily="2"/>
              </a:rPr>
              <a:t>, </a:t>
            </a:r>
            <a:r>
              <a:rPr lang="ne-NP" sz="2400" dirty="0">
                <a:cs typeface="Kalimati" pitchFamily="2"/>
              </a:rPr>
              <a:t>शारीरिक रूपले </a:t>
            </a:r>
            <a:r>
              <a:rPr lang="ne-NP" sz="2400" dirty="0" smtClean="0">
                <a:cs typeface="Kalimati" pitchFamily="2"/>
              </a:rPr>
              <a:t>अशक्त </a:t>
            </a:r>
            <a:r>
              <a:rPr lang="ne-NP" sz="2400" dirty="0">
                <a:cs typeface="Kalimati" pitchFamily="2"/>
              </a:rPr>
              <a:t>वा अपाङ्गता भएका </a:t>
            </a:r>
            <a:r>
              <a:rPr lang="ne-NP" sz="2400" dirty="0" smtClean="0">
                <a:cs typeface="Kalimati" pitchFamily="2"/>
              </a:rPr>
              <a:t>	व्यक्ति</a:t>
            </a:r>
            <a:r>
              <a:rPr lang="en-US" sz="2400" dirty="0">
                <a:cs typeface="Kalimati" pitchFamily="2"/>
              </a:rPr>
              <a:t>, </a:t>
            </a:r>
            <a:r>
              <a:rPr lang="ne-NP" sz="2400" dirty="0">
                <a:cs typeface="Kalimati" pitchFamily="2"/>
              </a:rPr>
              <a:t>हिँडडुल गर्न नसक्ने </a:t>
            </a:r>
            <a:r>
              <a:rPr lang="ne-NP" sz="2400" dirty="0" smtClean="0">
                <a:cs typeface="Kalimati" pitchFamily="2"/>
              </a:rPr>
              <a:t>ज्येष्ठ </a:t>
            </a:r>
            <a:r>
              <a:rPr lang="ne-NP" sz="2400" dirty="0">
                <a:cs typeface="Kalimati" pitchFamily="2"/>
              </a:rPr>
              <a:t>नागरिक जस्ता मतदाताको लागि आयोगले </a:t>
            </a:r>
            <a:r>
              <a:rPr lang="ne-NP" sz="2400" dirty="0" smtClean="0">
                <a:cs typeface="Kalimati" pitchFamily="2"/>
              </a:rPr>
              <a:t>	तोकेको निकाय </a:t>
            </a:r>
            <a:r>
              <a:rPr lang="ne-NP" sz="2400" dirty="0">
                <a:cs typeface="Kalimati" pitchFamily="2"/>
              </a:rPr>
              <a:t>वा अधिकारीले अनुमति दिएको सवारी साधन प्रयोग </a:t>
            </a:r>
            <a:r>
              <a:rPr lang="en-US" sz="2400" dirty="0" smtClean="0">
                <a:cs typeface="Kalimati" pitchFamily="2"/>
              </a:rPr>
              <a:t>	</a:t>
            </a:r>
            <a:r>
              <a:rPr lang="ne-NP" sz="2400" dirty="0" smtClean="0">
                <a:cs typeface="Kalimati" pitchFamily="2"/>
              </a:rPr>
              <a:t>गर्न </a:t>
            </a:r>
            <a:r>
              <a:rPr lang="ne-NP" sz="2400" dirty="0">
                <a:cs typeface="Kalimati" pitchFamily="2"/>
              </a:rPr>
              <a:t>बाधा </a:t>
            </a:r>
            <a:r>
              <a:rPr lang="ne-NP" sz="2400" dirty="0" smtClean="0">
                <a:cs typeface="Kalimati" pitchFamily="2"/>
              </a:rPr>
              <a:t>	नपर्ने</a:t>
            </a:r>
            <a:r>
              <a:rPr lang="en-US" sz="2400" dirty="0" smtClean="0">
                <a:cs typeface="Kalimati" pitchFamily="2"/>
              </a:rPr>
              <a:t>  </a:t>
            </a:r>
            <a:r>
              <a:rPr lang="ne-NP" sz="2400" dirty="0">
                <a:cs typeface="Kalimati" pitchFamily="2"/>
              </a:rPr>
              <a:t>। </a:t>
            </a:r>
            <a:endParaRPr lang="en-US" sz="2800" dirty="0">
              <a:cs typeface="Kalimati" pitchFamily="2"/>
            </a:endParaRPr>
          </a:p>
          <a:p>
            <a:pPr algn="just">
              <a:spcBef>
                <a:spcPts val="1200"/>
              </a:spcBef>
              <a:spcAft>
                <a:spcPts val="600"/>
              </a:spcAft>
            </a:pP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12</a:t>
            </a:fld>
            <a:endParaRPr lang="en-US"/>
          </a:p>
        </p:txBody>
      </p:sp>
    </p:spTree>
    <p:extLst>
      <p:ext uri="{BB962C8B-B14F-4D97-AF65-F5344CB8AC3E}">
        <p14:creationId xmlns:p14="http://schemas.microsoft.com/office/powerpoint/2010/main" val="53197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97" y="1155356"/>
            <a:ext cx="10972800" cy="762000"/>
          </a:xfrm>
        </p:spPr>
        <p:txBody>
          <a:bodyPr/>
          <a:lstStyle/>
          <a:p>
            <a:r>
              <a:rPr lang="ne-NP" sz="3200" b="1" dirty="0">
                <a:solidFill>
                  <a:srgbClr val="002060"/>
                </a:solidFill>
                <a:cs typeface="Kalimati" pitchFamily="2"/>
              </a:rPr>
              <a:t>मतदान तथा मतगणना प्रतिनिधिले पालना गर्नुपर्ने </a:t>
            </a:r>
            <a:r>
              <a:rPr lang="ne-NP" sz="3200" b="1" dirty="0" smtClean="0">
                <a:solidFill>
                  <a:srgbClr val="002060"/>
                </a:solidFill>
                <a:cs typeface="Kalimati" pitchFamily="2"/>
              </a:rPr>
              <a:t>आचरण</a:t>
            </a:r>
            <a:endParaRPr lang="en-US" sz="3200" b="1" dirty="0">
              <a:solidFill>
                <a:srgbClr val="002060"/>
              </a:solidFill>
              <a:cs typeface="Kalimati" pitchFamily="2"/>
            </a:endParaRPr>
          </a:p>
        </p:txBody>
      </p:sp>
      <p:sp>
        <p:nvSpPr>
          <p:cNvPr id="3" name="Content Placeholder 2"/>
          <p:cNvSpPr>
            <a:spLocks noGrp="1"/>
          </p:cNvSpPr>
          <p:nvPr>
            <p:ph idx="1"/>
          </p:nvPr>
        </p:nvSpPr>
        <p:spPr>
          <a:xfrm>
            <a:off x="508000" y="1977081"/>
            <a:ext cx="10972800" cy="4609070"/>
          </a:xfrm>
        </p:spPr>
        <p:txBody>
          <a:bodyPr>
            <a:normAutofit fontScale="92500" lnSpcReduction="10000"/>
          </a:bodyPr>
          <a:lstStyle/>
          <a:p>
            <a:pPr algn="just">
              <a:lnSpc>
                <a:spcPct val="110000"/>
              </a:lnSpc>
              <a:spcBef>
                <a:spcPts val="1200"/>
              </a:spcBef>
              <a:spcAft>
                <a:spcPts val="600"/>
              </a:spcAft>
            </a:pPr>
            <a:r>
              <a:rPr lang="ne-NP" sz="2400" dirty="0" smtClean="0">
                <a:cs typeface="Kalimati" pitchFamily="2"/>
              </a:rPr>
              <a:t>राजनीतिक </a:t>
            </a:r>
            <a:r>
              <a:rPr lang="ne-NP" sz="2400" dirty="0">
                <a:cs typeface="Kalimati" pitchFamily="2"/>
              </a:rPr>
              <a:t>दल वा उम्मेदवारको निर्वाचन चिन्ह, झण्डा वा कुनै सङ्केत अङ्कित कपडा, टिसर्ट, ज्याकेट, गम्छा, टोपी वा क्याप, भेष्ट, लोगो, ब्याच, मास्क, स्टिकर लगाउन वा झोला बोक्न नहुने,</a:t>
            </a:r>
          </a:p>
          <a:p>
            <a:pPr algn="just">
              <a:lnSpc>
                <a:spcPct val="110000"/>
              </a:lnSpc>
              <a:spcBef>
                <a:spcPts val="1200"/>
              </a:spcBef>
              <a:spcAft>
                <a:spcPts val="600"/>
              </a:spcAft>
            </a:pPr>
            <a:r>
              <a:rPr lang="ne-NP" sz="2400" dirty="0" smtClean="0">
                <a:cs typeface="Kalimati" pitchFamily="2"/>
              </a:rPr>
              <a:t>राजनीतिक </a:t>
            </a:r>
            <a:r>
              <a:rPr lang="ne-NP" sz="2400" dirty="0">
                <a:cs typeface="Kalimati" pitchFamily="2"/>
              </a:rPr>
              <a:t>दल वा उम्मेदवारको पहिचान देखिने एकै किसिमको साङ्केतिक पोशाक, लोगो, ब्याच जस्ता सामग्री लगाउन, बोक्न र देखाउन नहुने</a:t>
            </a:r>
            <a:r>
              <a:rPr lang="ne-NP" sz="2400" dirty="0" smtClean="0">
                <a:cs typeface="Kalimati" pitchFamily="2"/>
              </a:rPr>
              <a:t>,</a:t>
            </a:r>
          </a:p>
          <a:p>
            <a:pPr algn="just">
              <a:lnSpc>
                <a:spcPct val="110000"/>
              </a:lnSpc>
              <a:spcBef>
                <a:spcPts val="1200"/>
              </a:spcBef>
              <a:spcAft>
                <a:spcPts val="600"/>
              </a:spcAft>
            </a:pPr>
            <a:r>
              <a:rPr lang="ne-NP" sz="2400" dirty="0">
                <a:cs typeface="Kalimati" pitchFamily="2"/>
              </a:rPr>
              <a:t>मतपत्र लगायतका निर्वाचन सामग्री छुन वा चलाउन वा बिगार्न वा फोटो खिच्न नहुने,</a:t>
            </a:r>
          </a:p>
          <a:p>
            <a:pPr algn="just">
              <a:lnSpc>
                <a:spcPct val="110000"/>
              </a:lnSpc>
              <a:spcBef>
                <a:spcPts val="1200"/>
              </a:spcBef>
              <a:spcAft>
                <a:spcPts val="600"/>
              </a:spcAft>
            </a:pPr>
            <a:r>
              <a:rPr lang="ne-NP" sz="2400" dirty="0">
                <a:cs typeface="Kalimati" pitchFamily="2"/>
              </a:rPr>
              <a:t>मतदानस्थल वा मतगणनास्थलमा दल वा उम्मेदवारको पक्ष वा विपक्षमा नाराबाजी वा हुलहुज्जत गर्न नहुने,</a:t>
            </a:r>
          </a:p>
          <a:p>
            <a:pPr algn="just">
              <a:lnSpc>
                <a:spcPct val="110000"/>
              </a:lnSpc>
              <a:spcBef>
                <a:spcPts val="1200"/>
              </a:spcBef>
              <a:spcAft>
                <a:spcPts val="600"/>
              </a:spcAft>
            </a:pPr>
            <a:r>
              <a:rPr lang="ne-NP" sz="2400" dirty="0">
                <a:cs typeface="Kalimati" pitchFamily="2"/>
              </a:rPr>
              <a:t>क्यामरा, मोवाइल लगायतका निर्वाचन अधिकृतले अनुमति नदिएका सामग्री मतगणनास्थलमा लैजान नहुने ।</a:t>
            </a:r>
          </a:p>
          <a:p>
            <a:pPr algn="just">
              <a:lnSpc>
                <a:spcPct val="110000"/>
              </a:lnSpc>
              <a:spcBef>
                <a:spcPts val="1200"/>
              </a:spcBef>
              <a:spcAft>
                <a:spcPts val="600"/>
              </a:spcAft>
            </a:pPr>
            <a:endParaRPr lang="ne-NP"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13</a:t>
            </a:fld>
            <a:endParaRPr lang="en-US"/>
          </a:p>
        </p:txBody>
      </p:sp>
    </p:spTree>
    <p:extLst>
      <p:ext uri="{BB962C8B-B14F-4D97-AF65-F5344CB8AC3E}">
        <p14:creationId xmlns:p14="http://schemas.microsoft.com/office/powerpoint/2010/main" val="238825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842" y="980729"/>
            <a:ext cx="8305237" cy="762000"/>
          </a:xfrm>
        </p:spPr>
        <p:txBody>
          <a:bodyPr/>
          <a:lstStyle/>
          <a:p>
            <a:r>
              <a:rPr lang="ne-NP" sz="3200" b="1" dirty="0" smtClean="0">
                <a:solidFill>
                  <a:srgbClr val="002060"/>
                </a:solidFill>
                <a:cs typeface="Kalimati" pitchFamily="2"/>
              </a:rPr>
              <a:t>निर्वाचनमा जनशक्ति व्यवस्थापन</a:t>
            </a:r>
            <a:endParaRPr lang="en-US" sz="3200" b="1" dirty="0">
              <a:solidFill>
                <a:srgbClr val="002060"/>
              </a:solidFill>
              <a:cs typeface="Kalimati" pitchFamily="2"/>
            </a:endParaRPr>
          </a:p>
        </p:txBody>
      </p:sp>
      <p:sp>
        <p:nvSpPr>
          <p:cNvPr id="3" name="Content Placeholder 2"/>
          <p:cNvSpPr>
            <a:spLocks noGrp="1"/>
          </p:cNvSpPr>
          <p:nvPr>
            <p:ph idx="1"/>
          </p:nvPr>
        </p:nvSpPr>
        <p:spPr>
          <a:xfrm>
            <a:off x="453241" y="2001795"/>
            <a:ext cx="11137237" cy="3076832"/>
          </a:xfrm>
        </p:spPr>
        <p:txBody>
          <a:bodyPr>
            <a:noAutofit/>
          </a:bodyPr>
          <a:lstStyle/>
          <a:p>
            <a:pPr algn="just">
              <a:spcBef>
                <a:spcPts val="600"/>
              </a:spcBef>
              <a:spcAft>
                <a:spcPts val="600"/>
              </a:spcAft>
            </a:pPr>
            <a:r>
              <a:rPr lang="ne-NP" sz="2400" dirty="0" smtClean="0">
                <a:cs typeface="Kalimati" pitchFamily="2"/>
              </a:rPr>
              <a:t>जनशक्तिको दरबन्दी निर्देशिकामा यकिन गरिएको,</a:t>
            </a:r>
          </a:p>
          <a:p>
            <a:pPr lvl="1" algn="just">
              <a:spcBef>
                <a:spcPts val="600"/>
              </a:spcBef>
              <a:spcAft>
                <a:spcPts val="600"/>
              </a:spcAft>
            </a:pPr>
            <a:r>
              <a:rPr lang="ne-NP" sz="2000" dirty="0" smtClean="0">
                <a:cs typeface="Kalimati" pitchFamily="2"/>
              </a:rPr>
              <a:t>मुख्य निर्वाचन अधिकृत तथा निर्वाचन </a:t>
            </a:r>
            <a:r>
              <a:rPr lang="ne-NP" sz="2000" dirty="0">
                <a:cs typeface="Kalimati" pitchFamily="2"/>
              </a:rPr>
              <a:t>अधिकृत</a:t>
            </a:r>
            <a:r>
              <a:rPr lang="ne-NP" sz="2000" dirty="0" smtClean="0">
                <a:cs typeface="Kalimati" pitchFamily="2"/>
              </a:rPr>
              <a:t>को कार्यालयमा खटाउन सकिने जनशक्तिको दरबन्दी,</a:t>
            </a:r>
          </a:p>
          <a:p>
            <a:pPr lvl="1" algn="just">
              <a:spcBef>
                <a:spcPts val="600"/>
              </a:spcBef>
              <a:spcAft>
                <a:spcPts val="600"/>
              </a:spcAft>
            </a:pPr>
            <a:r>
              <a:rPr lang="ne-NP" sz="2000" dirty="0" smtClean="0">
                <a:cs typeface="Kalimati" pitchFamily="2"/>
              </a:rPr>
              <a:t>मतदान केन्द्र तथा अस्थायी मतदान केन्द्रमा खटाउन सकिने कर्मचारीको दरबन्दी,</a:t>
            </a:r>
          </a:p>
          <a:p>
            <a:pPr lvl="1" algn="just">
              <a:spcBef>
                <a:spcPts val="600"/>
              </a:spcBef>
              <a:spcAft>
                <a:spcPts val="600"/>
              </a:spcAft>
            </a:pPr>
            <a:r>
              <a:rPr lang="ne-NP" sz="2000" dirty="0" smtClean="0">
                <a:cs typeface="Kalimati" pitchFamily="2"/>
              </a:rPr>
              <a:t>प्रदेश तथा जिल्ला निर्वाचन कार्यालयमा खटाउन सकिने कर्मचारीको संख्या तथा अवधि,</a:t>
            </a:r>
          </a:p>
          <a:p>
            <a:pPr algn="just">
              <a:spcBef>
                <a:spcPts val="600"/>
              </a:spcBef>
              <a:spcAft>
                <a:spcPts val="600"/>
              </a:spcAft>
            </a:pPr>
            <a:r>
              <a:rPr lang="ne-NP" sz="2400" dirty="0" smtClean="0">
                <a:cs typeface="Kalimati" pitchFamily="2"/>
              </a:rPr>
              <a:t>जिल्ला जनशक्ति व्यवस्थापन समन्वय समितिको ब्यवस्था गरिएको,</a:t>
            </a:r>
          </a:p>
          <a:p>
            <a:pPr algn="just">
              <a:spcBef>
                <a:spcPts val="600"/>
              </a:spcBef>
              <a:spcAft>
                <a:spcPts val="600"/>
              </a:spcAft>
            </a:pPr>
            <a:r>
              <a:rPr lang="ne-NP" sz="2400" dirty="0" smtClean="0">
                <a:cs typeface="Kalimati" pitchFamily="2"/>
              </a:rPr>
              <a:t>२ लाख ४६ हजार कर्मचारीको लागि रु २० लाखको सामुहिक दुर्घटना बीमा गरिएको।</a:t>
            </a:r>
          </a:p>
          <a:p>
            <a:pPr algn="just">
              <a:spcBef>
                <a:spcPts val="600"/>
              </a:spcBef>
              <a:spcAft>
                <a:spcPts val="600"/>
              </a:spcAft>
            </a:pPr>
            <a:endParaRPr lang="ne-NP" sz="1800" dirty="0" smtClean="0">
              <a:cs typeface="Kalimati" pitchFamily="2"/>
            </a:endParaRPr>
          </a:p>
          <a:p>
            <a:pPr algn="just">
              <a:spcBef>
                <a:spcPts val="600"/>
              </a:spcBef>
              <a:spcAft>
                <a:spcPts val="600"/>
              </a:spcAft>
            </a:pPr>
            <a:endParaRPr lang="en-US" sz="18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14</a:t>
            </a:fld>
            <a:endParaRPr lang="en-US"/>
          </a:p>
        </p:txBody>
      </p:sp>
    </p:spTree>
    <p:extLst>
      <p:ext uri="{BB962C8B-B14F-4D97-AF65-F5344CB8AC3E}">
        <p14:creationId xmlns:p14="http://schemas.microsoft.com/office/powerpoint/2010/main" val="50206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2400" b="1" dirty="0" smtClean="0">
                <a:cs typeface="Kalimati" pitchFamily="2"/>
              </a:rPr>
              <a:t>मतदान केन्द्रमा खटाउने कर्मचारीको विवरण</a:t>
            </a:r>
            <a:r>
              <a:rPr lang="ne-NP" sz="2400" dirty="0" smtClean="0">
                <a:cs typeface="Kalimati" pitchFamily="2"/>
              </a:rPr>
              <a:t/>
            </a:r>
            <a:br>
              <a:rPr lang="ne-NP" sz="2400" dirty="0" smtClean="0">
                <a:cs typeface="Kalimati" pitchFamily="2"/>
              </a:rPr>
            </a:br>
            <a:r>
              <a:rPr lang="ne-NP" sz="2400" dirty="0" smtClean="0">
                <a:cs typeface="Kalimati" pitchFamily="2"/>
              </a:rPr>
              <a:t>२५० सम्म मतदाता भएको मतदान केन्द्रको लागि</a:t>
            </a:r>
            <a:endParaRPr lang="en-US" sz="2400" dirty="0">
              <a:cs typeface="Kalimati" pitchFamily="2"/>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3310519"/>
              </p:ext>
            </p:extLst>
          </p:nvPr>
        </p:nvGraphicFramePr>
        <p:xfrm>
          <a:off x="609600" y="1925320"/>
          <a:ext cx="10972800" cy="3931920"/>
        </p:xfrm>
        <a:graphic>
          <a:graphicData uri="http://schemas.openxmlformats.org/drawingml/2006/table">
            <a:tbl>
              <a:tblPr firstRow="1" bandRow="1">
                <a:tableStyleId>{5C22544A-7EE6-4342-B048-85BDC9FD1C3A}</a:tableStyleId>
              </a:tblPr>
              <a:tblGrid>
                <a:gridCol w="1117600">
                  <a:extLst>
                    <a:ext uri="{9D8B030D-6E8A-4147-A177-3AD203B41FA5}">
                      <a16:colId xmlns="" xmlns:a16="http://schemas.microsoft.com/office/drawing/2014/main" val="20000"/>
                    </a:ext>
                  </a:extLst>
                </a:gridCol>
                <a:gridCol w="8128000">
                  <a:extLst>
                    <a:ext uri="{9D8B030D-6E8A-4147-A177-3AD203B41FA5}">
                      <a16:colId xmlns="" xmlns:a16="http://schemas.microsoft.com/office/drawing/2014/main" val="20001"/>
                    </a:ext>
                  </a:extLst>
                </a:gridCol>
                <a:gridCol w="1727200">
                  <a:extLst>
                    <a:ext uri="{9D8B030D-6E8A-4147-A177-3AD203B41FA5}">
                      <a16:colId xmlns="" xmlns:a16="http://schemas.microsoft.com/office/drawing/2014/main" val="20002"/>
                    </a:ext>
                  </a:extLst>
                </a:gridCol>
              </a:tblGrid>
              <a:tr h="360680">
                <a:tc>
                  <a:txBody>
                    <a:bodyPr/>
                    <a:lstStyle/>
                    <a:p>
                      <a:pPr algn="ctr"/>
                      <a:r>
                        <a:rPr lang="ne-NP" sz="1400" dirty="0" smtClean="0">
                          <a:solidFill>
                            <a:schemeClr val="tx1"/>
                          </a:solidFill>
                          <a:cs typeface="Kalimati" pitchFamily="2"/>
                        </a:rPr>
                        <a:t>क्र</a:t>
                      </a:r>
                      <a:r>
                        <a:rPr lang="ne-NP" sz="1400" baseline="0" dirty="0" smtClean="0">
                          <a:solidFill>
                            <a:schemeClr val="tx1"/>
                          </a:solidFill>
                          <a:cs typeface="Kalimati" pitchFamily="2"/>
                        </a:rPr>
                        <a:t> </a:t>
                      </a:r>
                      <a:r>
                        <a:rPr lang="ne-NP" sz="1400" dirty="0" smtClean="0">
                          <a:solidFill>
                            <a:schemeClr val="tx1"/>
                          </a:solidFill>
                          <a:cs typeface="Kalimati" pitchFamily="2"/>
                        </a:rPr>
                        <a:t>सं</a:t>
                      </a:r>
                      <a:endParaRPr lang="en-US" sz="1400"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कर्मचारीको विवरण</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संख्या</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790">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मतदान अधिकृत</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2790">
                <a:tc>
                  <a:txBody>
                    <a:bodyPr/>
                    <a:lstStyle/>
                    <a:p>
                      <a:pPr algn="ctr"/>
                      <a:r>
                        <a:rPr lang="ne-NP" dirty="0" smtClean="0">
                          <a:cs typeface="Kalimati" pitchFamily="2"/>
                        </a:rPr>
                        <a:t>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मतदान अधिकृत</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56974">
                <a:tc>
                  <a:txBody>
                    <a:bodyPr/>
                    <a:lstStyle/>
                    <a:p>
                      <a:pPr algn="ctr"/>
                      <a:r>
                        <a:rPr lang="ne-NP" dirty="0" smtClean="0">
                          <a:cs typeface="Kalimati" pitchFamily="2"/>
                        </a:rPr>
                        <a:t>३.</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कर्मचारी</a:t>
                      </a:r>
                    </a:p>
                    <a:p>
                      <a:pPr marL="342900" indent="-342900">
                        <a:buAutoNum type="hindiAlpha1Period"/>
                      </a:pPr>
                      <a:r>
                        <a:rPr lang="ne-NP" dirty="0" smtClean="0">
                          <a:cs typeface="Kalimati" pitchFamily="2"/>
                        </a:rPr>
                        <a:t>मतदाता नामावली रुजु गर्नको लागि १ जना</a:t>
                      </a:r>
                    </a:p>
                    <a:p>
                      <a:pPr marL="342900" indent="-342900">
                        <a:buAutoNum type="hindiAlpha1Period"/>
                      </a:pPr>
                      <a:r>
                        <a:rPr lang="ne-NP" dirty="0" smtClean="0">
                          <a:cs typeface="Kalimati" pitchFamily="2"/>
                        </a:rPr>
                        <a:t>मतदातालाई मतपत्र</a:t>
                      </a:r>
                      <a:r>
                        <a:rPr lang="ne-NP" baseline="0" dirty="0" smtClean="0">
                          <a:cs typeface="Kalimati" pitchFamily="2"/>
                        </a:rPr>
                        <a:t> दिनको लागि ३ जना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४</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42790">
                <a:tc>
                  <a:txBody>
                    <a:bodyPr/>
                    <a:lstStyle/>
                    <a:p>
                      <a:pPr algn="ctr"/>
                      <a:r>
                        <a:rPr lang="ne-NP" dirty="0" smtClean="0">
                          <a:cs typeface="Kalimati" pitchFamily="2"/>
                        </a:rPr>
                        <a:t>४.</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सहयोगी कर्मचारी</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114066">
                <a:tc>
                  <a:txBody>
                    <a:bodyPr/>
                    <a:lstStyle/>
                    <a:p>
                      <a:pPr algn="ctr"/>
                      <a:r>
                        <a:rPr lang="ne-NP" dirty="0" smtClean="0">
                          <a:cs typeface="Kalimati" pitchFamily="2"/>
                        </a:rPr>
                        <a:t>५.</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स्वयमसेवक</a:t>
                      </a:r>
                    </a:p>
                    <a:p>
                      <a:pPr marL="342900" indent="-342900">
                        <a:buAutoNum type="hindiAlpha1Period"/>
                      </a:pPr>
                      <a:r>
                        <a:rPr lang="ne-NP" dirty="0" smtClean="0">
                          <a:cs typeface="Kalimati" pitchFamily="2"/>
                        </a:rPr>
                        <a:t>मतदान गरेको मतदाताको तथ्यांक राख्न र मतदाताको नङमा मसी लगाउन महिला १</a:t>
                      </a:r>
                      <a:r>
                        <a:rPr lang="ne-NP" baseline="0" dirty="0" smtClean="0">
                          <a:cs typeface="Kalimati" pitchFamily="2"/>
                        </a:rPr>
                        <a:t> जना</a:t>
                      </a:r>
                    </a:p>
                    <a:p>
                      <a:pPr marL="342900" indent="-342900">
                        <a:buAutoNum type="hindiAlpha1Period"/>
                      </a:pPr>
                      <a:r>
                        <a:rPr lang="ne-NP" dirty="0" smtClean="0">
                          <a:cs typeface="Kalimati" pitchFamily="2"/>
                        </a:rPr>
                        <a:t>मतदाताको लाइन ब्यवस्थापन र अन्य सहयोगका लागि १ जना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42790">
                <a:tc>
                  <a:txBody>
                    <a:bodyPr/>
                    <a:lstStyle/>
                    <a:p>
                      <a:pPr algn="ct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e-NP" dirty="0" smtClean="0">
                          <a:cs typeface="Kalimati" pitchFamily="2"/>
                        </a:rPr>
                        <a:t> जम्मा</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९ जना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15</a:t>
            </a:fld>
            <a:endParaRPr lang="en-US"/>
          </a:p>
        </p:txBody>
      </p:sp>
    </p:spTree>
    <p:extLst>
      <p:ext uri="{BB962C8B-B14F-4D97-AF65-F5344CB8AC3E}">
        <p14:creationId xmlns:p14="http://schemas.microsoft.com/office/powerpoint/2010/main" val="416696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2400" b="1" dirty="0" smtClean="0">
                <a:cs typeface="Kalimati" pitchFamily="2"/>
              </a:rPr>
              <a:t>२५१ देखि ५०० सम्म मतदाता भएको मतदान केन्द्रको लागि</a:t>
            </a:r>
            <a:endParaRPr lang="en-US" sz="2400" b="1" dirty="0">
              <a:cs typeface="Kalimati" pitchFamily="2"/>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4922667"/>
              </p:ext>
            </p:extLst>
          </p:nvPr>
        </p:nvGraphicFramePr>
        <p:xfrm>
          <a:off x="609600" y="1676400"/>
          <a:ext cx="10972800" cy="3931920"/>
        </p:xfrm>
        <a:graphic>
          <a:graphicData uri="http://schemas.openxmlformats.org/drawingml/2006/table">
            <a:tbl>
              <a:tblPr firstRow="1" bandRow="1">
                <a:tableStyleId>{5C22544A-7EE6-4342-B048-85BDC9FD1C3A}</a:tableStyleId>
              </a:tblPr>
              <a:tblGrid>
                <a:gridCol w="1117600">
                  <a:extLst>
                    <a:ext uri="{9D8B030D-6E8A-4147-A177-3AD203B41FA5}">
                      <a16:colId xmlns="" xmlns:a16="http://schemas.microsoft.com/office/drawing/2014/main" val="20000"/>
                    </a:ext>
                  </a:extLst>
                </a:gridCol>
                <a:gridCol w="8128000">
                  <a:extLst>
                    <a:ext uri="{9D8B030D-6E8A-4147-A177-3AD203B41FA5}">
                      <a16:colId xmlns="" xmlns:a16="http://schemas.microsoft.com/office/drawing/2014/main" val="20001"/>
                    </a:ext>
                  </a:extLst>
                </a:gridCol>
                <a:gridCol w="1727200">
                  <a:extLst>
                    <a:ext uri="{9D8B030D-6E8A-4147-A177-3AD203B41FA5}">
                      <a16:colId xmlns="" xmlns:a16="http://schemas.microsoft.com/office/drawing/2014/main" val="20002"/>
                    </a:ext>
                  </a:extLst>
                </a:gridCol>
              </a:tblGrid>
              <a:tr h="360680">
                <a:tc>
                  <a:txBody>
                    <a:bodyPr/>
                    <a:lstStyle/>
                    <a:p>
                      <a:pPr algn="ctr"/>
                      <a:r>
                        <a:rPr lang="ne-NP" sz="1400" dirty="0" smtClean="0">
                          <a:solidFill>
                            <a:schemeClr val="tx1"/>
                          </a:solidFill>
                          <a:cs typeface="Kalimati" pitchFamily="2"/>
                        </a:rPr>
                        <a:t>क्र</a:t>
                      </a:r>
                      <a:r>
                        <a:rPr lang="ne-NP" sz="1400" baseline="0" dirty="0" smtClean="0">
                          <a:solidFill>
                            <a:schemeClr val="tx1"/>
                          </a:solidFill>
                          <a:cs typeface="Kalimati" pitchFamily="2"/>
                        </a:rPr>
                        <a:t> </a:t>
                      </a:r>
                      <a:r>
                        <a:rPr lang="ne-NP" sz="1400" dirty="0" smtClean="0">
                          <a:solidFill>
                            <a:schemeClr val="tx1"/>
                          </a:solidFill>
                          <a:cs typeface="Kalimati" pitchFamily="2"/>
                        </a:rPr>
                        <a:t>सं</a:t>
                      </a:r>
                      <a:endParaRPr lang="en-US" sz="1400"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कर्मचारीको विवरण</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संख्या</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790">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मतदान अधिकृत</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2790">
                <a:tc>
                  <a:txBody>
                    <a:bodyPr/>
                    <a:lstStyle/>
                    <a:p>
                      <a:pPr algn="ctr"/>
                      <a:r>
                        <a:rPr lang="ne-NP" dirty="0" smtClean="0">
                          <a:cs typeface="Kalimati" pitchFamily="2"/>
                        </a:rPr>
                        <a:t>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मतदान अधिकृत</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56974">
                <a:tc>
                  <a:txBody>
                    <a:bodyPr/>
                    <a:lstStyle/>
                    <a:p>
                      <a:pPr algn="ctr"/>
                      <a:r>
                        <a:rPr lang="ne-NP" dirty="0" smtClean="0">
                          <a:cs typeface="Kalimati" pitchFamily="2"/>
                        </a:rPr>
                        <a:t>३.</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कर्मचारी</a:t>
                      </a:r>
                    </a:p>
                    <a:p>
                      <a:pPr marL="342900" indent="-342900">
                        <a:buAutoNum type="hindiAlpha1Period"/>
                      </a:pPr>
                      <a:r>
                        <a:rPr lang="ne-NP" dirty="0" smtClean="0">
                          <a:cs typeface="Kalimati" pitchFamily="2"/>
                        </a:rPr>
                        <a:t>मतदाता नामावली रुजु गर्नको लागि १ जना</a:t>
                      </a:r>
                    </a:p>
                    <a:p>
                      <a:pPr marL="342900" indent="-342900">
                        <a:buAutoNum type="hindiAlpha1Period"/>
                      </a:pPr>
                      <a:r>
                        <a:rPr lang="ne-NP" dirty="0" smtClean="0">
                          <a:cs typeface="Kalimati" pitchFamily="2"/>
                        </a:rPr>
                        <a:t>मतदातालाई मतपत्र</a:t>
                      </a:r>
                      <a:r>
                        <a:rPr lang="ne-NP" baseline="0" dirty="0" smtClean="0">
                          <a:cs typeface="Kalimati" pitchFamily="2"/>
                        </a:rPr>
                        <a:t> दिनको लागि ४ जना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५</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42790">
                <a:tc>
                  <a:txBody>
                    <a:bodyPr/>
                    <a:lstStyle/>
                    <a:p>
                      <a:pPr algn="ctr"/>
                      <a:r>
                        <a:rPr lang="ne-NP" dirty="0" smtClean="0">
                          <a:cs typeface="Kalimati" pitchFamily="2"/>
                        </a:rPr>
                        <a:t>४.</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सहयोगी कर्मचारी</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114066">
                <a:tc>
                  <a:txBody>
                    <a:bodyPr/>
                    <a:lstStyle/>
                    <a:p>
                      <a:pPr algn="ctr"/>
                      <a:r>
                        <a:rPr lang="ne-NP" dirty="0" smtClean="0">
                          <a:cs typeface="Kalimati" pitchFamily="2"/>
                        </a:rPr>
                        <a:t>५.</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स्वयमसेवक</a:t>
                      </a:r>
                    </a:p>
                    <a:p>
                      <a:pPr marL="342900" indent="-342900">
                        <a:buAutoNum type="hindiAlpha1Period"/>
                      </a:pPr>
                      <a:r>
                        <a:rPr lang="ne-NP" dirty="0" smtClean="0">
                          <a:cs typeface="Kalimati" pitchFamily="2"/>
                        </a:rPr>
                        <a:t>मतदान गरेको मतदाताको तथ्यांक राख्न १ जना</a:t>
                      </a:r>
                    </a:p>
                    <a:p>
                      <a:pPr marL="342900" indent="-342900">
                        <a:buAutoNum type="hindiAlpha1Period"/>
                      </a:pPr>
                      <a:r>
                        <a:rPr lang="ne-NP" dirty="0" smtClean="0">
                          <a:cs typeface="Kalimati" pitchFamily="2"/>
                        </a:rPr>
                        <a:t>मतदाताको नङ्गमा मसी लगाउन महिला १</a:t>
                      </a:r>
                      <a:r>
                        <a:rPr lang="ne-NP" baseline="0" dirty="0" smtClean="0">
                          <a:cs typeface="Kalimati" pitchFamily="2"/>
                        </a:rPr>
                        <a:t> जना</a:t>
                      </a:r>
                    </a:p>
                    <a:p>
                      <a:pPr marL="342900" indent="-342900">
                        <a:buAutoNum type="hindiAlpha1Period"/>
                      </a:pPr>
                      <a:r>
                        <a:rPr lang="ne-NP" dirty="0" smtClean="0">
                          <a:cs typeface="Kalimati" pitchFamily="2"/>
                        </a:rPr>
                        <a:t>मतदाताको लाइन ब्यवस्तापन र अन्य सहयोगका लागि १ जना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३</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42790">
                <a:tc>
                  <a:txBody>
                    <a:bodyPr/>
                    <a:lstStyle/>
                    <a:p>
                      <a:pPr algn="ct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e-NP" dirty="0" smtClean="0">
                          <a:cs typeface="Kalimati" pitchFamily="2"/>
                        </a:rPr>
                        <a:t> जम्मा</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११ जना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16</a:t>
            </a:fld>
            <a:endParaRPr lang="en-US"/>
          </a:p>
        </p:txBody>
      </p:sp>
      <p:sp>
        <p:nvSpPr>
          <p:cNvPr id="6" name="Title 1"/>
          <p:cNvSpPr txBox="1">
            <a:spLocks/>
          </p:cNvSpPr>
          <p:nvPr/>
        </p:nvSpPr>
        <p:spPr bwMode="auto">
          <a:xfrm>
            <a:off x="609600" y="5791200"/>
            <a:ext cx="10972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ne-NP" sz="1600" b="1" dirty="0" smtClean="0">
                <a:solidFill>
                  <a:srgbClr val="336600"/>
                </a:solidFill>
                <a:cs typeface="Kalimati" pitchFamily="2"/>
              </a:rPr>
              <a:t>५०१ भन्दा बढी मतदाता भएको मतदान केन्द्रको लागि थप १ जना स्वयमसेवक थप गर्न सकिने</a:t>
            </a:r>
            <a:endParaRPr lang="en-US" sz="1600" b="1" dirty="0">
              <a:solidFill>
                <a:srgbClr val="336600"/>
              </a:solidFill>
              <a:cs typeface="Kalimati" pitchFamily="2"/>
            </a:endParaRPr>
          </a:p>
        </p:txBody>
      </p:sp>
    </p:spTree>
    <p:extLst>
      <p:ext uri="{BB962C8B-B14F-4D97-AF65-F5344CB8AC3E}">
        <p14:creationId xmlns:p14="http://schemas.microsoft.com/office/powerpoint/2010/main" val="3410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19200"/>
            <a:ext cx="10972800" cy="762000"/>
          </a:xfrm>
        </p:spPr>
        <p:txBody>
          <a:bodyPr/>
          <a:lstStyle/>
          <a:p>
            <a:r>
              <a:rPr lang="ne-NP" sz="2400" b="1" dirty="0" smtClean="0">
                <a:cs typeface="Kalimati" pitchFamily="2"/>
              </a:rPr>
              <a:t>अस्थायी मतदान केन्द्रको लागि</a:t>
            </a:r>
            <a:br>
              <a:rPr lang="ne-NP" sz="2400" b="1" dirty="0" smtClean="0">
                <a:cs typeface="Kalimati" pitchFamily="2"/>
              </a:rPr>
            </a:br>
            <a:r>
              <a:rPr lang="ne-NP" sz="2400" b="1" dirty="0" smtClean="0">
                <a:cs typeface="Kalimati" pitchFamily="2"/>
              </a:rPr>
              <a:t>२५० सम्म मतदाता भएको मतदान केन्द्रको लागि</a:t>
            </a:r>
            <a:endParaRPr lang="en-US" sz="2400" b="1" dirty="0">
              <a:cs typeface="Kalimati" pitchFamily="2"/>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9715068"/>
              </p:ext>
            </p:extLst>
          </p:nvPr>
        </p:nvGraphicFramePr>
        <p:xfrm>
          <a:off x="609600" y="2286000"/>
          <a:ext cx="10972800" cy="2983506"/>
        </p:xfrm>
        <a:graphic>
          <a:graphicData uri="http://schemas.openxmlformats.org/drawingml/2006/table">
            <a:tbl>
              <a:tblPr firstRow="1" bandRow="1">
                <a:tableStyleId>{5C22544A-7EE6-4342-B048-85BDC9FD1C3A}</a:tableStyleId>
              </a:tblPr>
              <a:tblGrid>
                <a:gridCol w="1117600">
                  <a:extLst>
                    <a:ext uri="{9D8B030D-6E8A-4147-A177-3AD203B41FA5}">
                      <a16:colId xmlns="" xmlns:a16="http://schemas.microsoft.com/office/drawing/2014/main" val="20000"/>
                    </a:ext>
                  </a:extLst>
                </a:gridCol>
                <a:gridCol w="8128000">
                  <a:extLst>
                    <a:ext uri="{9D8B030D-6E8A-4147-A177-3AD203B41FA5}">
                      <a16:colId xmlns="" xmlns:a16="http://schemas.microsoft.com/office/drawing/2014/main" val="20001"/>
                    </a:ext>
                  </a:extLst>
                </a:gridCol>
                <a:gridCol w="1727200">
                  <a:extLst>
                    <a:ext uri="{9D8B030D-6E8A-4147-A177-3AD203B41FA5}">
                      <a16:colId xmlns="" xmlns:a16="http://schemas.microsoft.com/office/drawing/2014/main" val="20002"/>
                    </a:ext>
                  </a:extLst>
                </a:gridCol>
              </a:tblGrid>
              <a:tr h="360680">
                <a:tc>
                  <a:txBody>
                    <a:bodyPr/>
                    <a:lstStyle/>
                    <a:p>
                      <a:pPr algn="ctr"/>
                      <a:r>
                        <a:rPr lang="ne-NP" sz="1400" dirty="0" smtClean="0">
                          <a:solidFill>
                            <a:schemeClr val="tx1"/>
                          </a:solidFill>
                          <a:cs typeface="Kalimati" pitchFamily="2"/>
                        </a:rPr>
                        <a:t>क्र</a:t>
                      </a:r>
                      <a:r>
                        <a:rPr lang="ne-NP" sz="1400" baseline="0" dirty="0" smtClean="0">
                          <a:solidFill>
                            <a:schemeClr val="tx1"/>
                          </a:solidFill>
                          <a:cs typeface="Kalimati" pitchFamily="2"/>
                        </a:rPr>
                        <a:t> </a:t>
                      </a:r>
                      <a:r>
                        <a:rPr lang="ne-NP" sz="1400" dirty="0" smtClean="0">
                          <a:solidFill>
                            <a:schemeClr val="tx1"/>
                          </a:solidFill>
                          <a:cs typeface="Kalimati" pitchFamily="2"/>
                        </a:rPr>
                        <a:t>सं</a:t>
                      </a:r>
                      <a:endParaRPr lang="en-US" sz="1400"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कर्मचारीको विवरण</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संख्या</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790">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मतदान अधिकृत</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2790">
                <a:tc>
                  <a:txBody>
                    <a:bodyPr/>
                    <a:lstStyle/>
                    <a:p>
                      <a:pPr algn="ctr"/>
                      <a:r>
                        <a:rPr lang="ne-NP" dirty="0" smtClean="0">
                          <a:cs typeface="Kalimati" pitchFamily="2"/>
                        </a:rPr>
                        <a:t>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मतदान अधिकृत </a:t>
                      </a:r>
                      <a:r>
                        <a:rPr lang="ne-NP" dirty="0" smtClean="0">
                          <a:cs typeface="Kalimati"/>
                        </a:rPr>
                        <a:t>(मतदाता नामावली रुजु गर्न र मतपत्र दिने समेत)</a:t>
                      </a:r>
                      <a:endParaRPr lang="ne-NP" dirty="0" smtClean="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6400">
                <a:tc>
                  <a:txBody>
                    <a:bodyPr/>
                    <a:lstStyle/>
                    <a:p>
                      <a:pPr algn="ctr"/>
                      <a:r>
                        <a:rPr lang="ne-NP" dirty="0" smtClean="0">
                          <a:cs typeface="Kalimati" pitchFamily="2"/>
                        </a:rPr>
                        <a:t>३.</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सहयोगी कर्मचारी</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114066">
                <a:tc>
                  <a:txBody>
                    <a:bodyPr/>
                    <a:lstStyle/>
                    <a:p>
                      <a:pPr algn="ctr"/>
                      <a:r>
                        <a:rPr lang="ne-NP" dirty="0" smtClean="0">
                          <a:cs typeface="Kalimati" pitchFamily="2"/>
                        </a:rPr>
                        <a:t>४.</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स्वयमसेवक</a:t>
                      </a:r>
                    </a:p>
                    <a:p>
                      <a:pPr marL="342900" indent="-342900">
                        <a:buAutoNum type="hindiAlpha1Period"/>
                      </a:pPr>
                      <a:r>
                        <a:rPr lang="ne-NP" dirty="0" smtClean="0">
                          <a:cs typeface="Kalimati" pitchFamily="2"/>
                        </a:rPr>
                        <a:t>मतदान गरेको मतदाताको तथ्यांक राख्न र मतदाताको नङ्गमा मसी लगाउन महिला १</a:t>
                      </a:r>
                      <a:r>
                        <a:rPr lang="ne-NP" baseline="0" dirty="0" smtClean="0">
                          <a:cs typeface="Kalimati" pitchFamily="2"/>
                        </a:rPr>
                        <a:t> जना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42790">
                <a:tc>
                  <a:txBody>
                    <a:bodyPr/>
                    <a:lstStyle/>
                    <a:p>
                      <a:pPr algn="ct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e-NP" dirty="0" smtClean="0">
                          <a:cs typeface="Kalimati" pitchFamily="2"/>
                        </a:rPr>
                        <a:t> जम्मा</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४ जना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17</a:t>
            </a:fld>
            <a:endParaRPr lang="en-US"/>
          </a:p>
        </p:txBody>
      </p:sp>
    </p:spTree>
    <p:extLst>
      <p:ext uri="{BB962C8B-B14F-4D97-AF65-F5344CB8AC3E}">
        <p14:creationId xmlns:p14="http://schemas.microsoft.com/office/powerpoint/2010/main" val="299220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762000"/>
          </a:xfrm>
        </p:spPr>
        <p:txBody>
          <a:bodyPr/>
          <a:lstStyle/>
          <a:p>
            <a:r>
              <a:rPr lang="ne-NP" sz="2400" b="1" dirty="0" smtClean="0">
                <a:cs typeface="Kalimati" pitchFamily="2"/>
              </a:rPr>
              <a:t>अस्थायी मतदान केन्द्रको लागि</a:t>
            </a:r>
            <a:br>
              <a:rPr lang="ne-NP" sz="2400" b="1" dirty="0" smtClean="0">
                <a:cs typeface="Kalimati" pitchFamily="2"/>
              </a:rPr>
            </a:br>
            <a:r>
              <a:rPr lang="ne-NP" sz="2400" b="1" dirty="0" smtClean="0">
                <a:cs typeface="Kalimati" pitchFamily="2"/>
              </a:rPr>
              <a:t>२५१ भन्दा बढी मतदाता भएको मतदान केन्द्रको लागि</a:t>
            </a:r>
            <a:endParaRPr lang="en-US" sz="2400" b="1" dirty="0">
              <a:cs typeface="Kalimati" pitchFamily="2"/>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7642644"/>
              </p:ext>
            </p:extLst>
          </p:nvPr>
        </p:nvGraphicFramePr>
        <p:xfrm>
          <a:off x="609600" y="2438400"/>
          <a:ext cx="10972800" cy="3058160"/>
        </p:xfrm>
        <a:graphic>
          <a:graphicData uri="http://schemas.openxmlformats.org/drawingml/2006/table">
            <a:tbl>
              <a:tblPr firstRow="1" bandRow="1">
                <a:tableStyleId>{5C22544A-7EE6-4342-B048-85BDC9FD1C3A}</a:tableStyleId>
              </a:tblPr>
              <a:tblGrid>
                <a:gridCol w="1117600">
                  <a:extLst>
                    <a:ext uri="{9D8B030D-6E8A-4147-A177-3AD203B41FA5}">
                      <a16:colId xmlns="" xmlns:a16="http://schemas.microsoft.com/office/drawing/2014/main" val="20000"/>
                    </a:ext>
                  </a:extLst>
                </a:gridCol>
                <a:gridCol w="8128000">
                  <a:extLst>
                    <a:ext uri="{9D8B030D-6E8A-4147-A177-3AD203B41FA5}">
                      <a16:colId xmlns="" xmlns:a16="http://schemas.microsoft.com/office/drawing/2014/main" val="20001"/>
                    </a:ext>
                  </a:extLst>
                </a:gridCol>
                <a:gridCol w="1727200">
                  <a:extLst>
                    <a:ext uri="{9D8B030D-6E8A-4147-A177-3AD203B41FA5}">
                      <a16:colId xmlns="" xmlns:a16="http://schemas.microsoft.com/office/drawing/2014/main" val="20002"/>
                    </a:ext>
                  </a:extLst>
                </a:gridCol>
              </a:tblGrid>
              <a:tr h="360680">
                <a:tc>
                  <a:txBody>
                    <a:bodyPr/>
                    <a:lstStyle/>
                    <a:p>
                      <a:pPr algn="ctr"/>
                      <a:r>
                        <a:rPr lang="ne-NP" sz="1400" dirty="0" smtClean="0">
                          <a:solidFill>
                            <a:schemeClr val="tx1"/>
                          </a:solidFill>
                          <a:cs typeface="Kalimati" pitchFamily="2"/>
                        </a:rPr>
                        <a:t>क्र</a:t>
                      </a:r>
                      <a:r>
                        <a:rPr lang="ne-NP" sz="1400" baseline="0" dirty="0" smtClean="0">
                          <a:solidFill>
                            <a:schemeClr val="tx1"/>
                          </a:solidFill>
                          <a:cs typeface="Kalimati" pitchFamily="2"/>
                        </a:rPr>
                        <a:t> </a:t>
                      </a:r>
                      <a:r>
                        <a:rPr lang="ne-NP" sz="1400" dirty="0" smtClean="0">
                          <a:solidFill>
                            <a:schemeClr val="tx1"/>
                          </a:solidFill>
                          <a:cs typeface="Kalimati" pitchFamily="2"/>
                        </a:rPr>
                        <a:t>सं</a:t>
                      </a:r>
                      <a:endParaRPr lang="en-US" sz="1400"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कर्मचारीको विवरण</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solidFill>
                            <a:schemeClr val="tx1"/>
                          </a:solidFill>
                          <a:cs typeface="Kalimati" pitchFamily="2"/>
                        </a:rPr>
                        <a:t>संख्या</a:t>
                      </a:r>
                      <a:endParaRPr lang="en-US" dirty="0">
                        <a:solidFill>
                          <a:schemeClr val="tx1"/>
                        </a:solidFill>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790">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मतदान अधिकृत</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2790">
                <a:tc>
                  <a:txBody>
                    <a:bodyPr/>
                    <a:lstStyle/>
                    <a:p>
                      <a:pPr algn="ctr"/>
                      <a:r>
                        <a:rPr lang="ne-NP" dirty="0" smtClean="0">
                          <a:cs typeface="Kalimati" pitchFamily="2"/>
                        </a:rPr>
                        <a:t>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सहायक मतदान अधिकृत</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6400">
                <a:tc>
                  <a:txBody>
                    <a:bodyPr/>
                    <a:lstStyle/>
                    <a:p>
                      <a:pPr algn="ctr"/>
                      <a:r>
                        <a:rPr lang="ne-NP" dirty="0" smtClean="0">
                          <a:cs typeface="Kalimati" pitchFamily="2"/>
                        </a:rPr>
                        <a:t>३.</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सहयोगी कर्मचारी</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१</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114066">
                <a:tc>
                  <a:txBody>
                    <a:bodyPr/>
                    <a:lstStyle/>
                    <a:p>
                      <a:pPr algn="ctr"/>
                      <a:r>
                        <a:rPr lang="ne-NP" dirty="0" smtClean="0">
                          <a:cs typeface="Kalimati" pitchFamily="2"/>
                        </a:rPr>
                        <a:t>४.</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e-NP" dirty="0" smtClean="0">
                          <a:cs typeface="Kalimati" pitchFamily="2"/>
                        </a:rPr>
                        <a:t>स्वयमसेवक</a:t>
                      </a:r>
                    </a:p>
                    <a:p>
                      <a:pPr marL="342900" indent="-342900">
                        <a:buAutoNum type="hindiAlpha1Period"/>
                      </a:pPr>
                      <a:r>
                        <a:rPr lang="ne-NP" dirty="0" smtClean="0">
                          <a:cs typeface="Kalimati" pitchFamily="2"/>
                        </a:rPr>
                        <a:t>मतदान गरेको मतदाताको तथ्यांक राख्न र मतदाताको नङ्गमा मसी लगाउन महिला १</a:t>
                      </a:r>
                      <a:r>
                        <a:rPr lang="ne-NP" baseline="0" dirty="0" smtClean="0">
                          <a:cs typeface="Kalimati" pitchFamily="2"/>
                        </a:rPr>
                        <a:t> जना</a:t>
                      </a:r>
                    </a:p>
                    <a:p>
                      <a:pPr marL="342900" indent="-342900">
                        <a:buAutoNum type="hindiAlpha1Period"/>
                      </a:pPr>
                      <a:r>
                        <a:rPr lang="ne-NP" dirty="0" smtClean="0">
                          <a:cs typeface="Kalimati" pitchFamily="2"/>
                        </a:rPr>
                        <a:t>मतदाताको लाइन ब्यवस्थापन र अन्य सहयोगका लागि १ जना</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42790">
                <a:tc>
                  <a:txBody>
                    <a:bodyPr/>
                    <a:lstStyle/>
                    <a:p>
                      <a:pPr algn="ct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e-NP" dirty="0" smtClean="0">
                          <a:cs typeface="Kalimati" pitchFamily="2"/>
                        </a:rPr>
                        <a:t> जम्मा</a:t>
                      </a:r>
                      <a:endParaRPr lang="en-US" dirty="0">
                        <a:cs typeface="Kalimati" pitchFamily="2"/>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e-NP" dirty="0" smtClean="0">
                          <a:cs typeface="Kalimati" pitchFamily="2"/>
                        </a:rPr>
                        <a:t>५ जना</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18</a:t>
            </a:fld>
            <a:endParaRPr lang="en-US"/>
          </a:p>
        </p:txBody>
      </p:sp>
    </p:spTree>
    <p:extLst>
      <p:ext uri="{BB962C8B-B14F-4D97-AF65-F5344CB8AC3E}">
        <p14:creationId xmlns:p14="http://schemas.microsoft.com/office/powerpoint/2010/main" val="406683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842" y="1902940"/>
            <a:ext cx="10515601" cy="4365971"/>
          </a:xfrm>
        </p:spPr>
        <p:txBody>
          <a:bodyPr>
            <a:noAutofit/>
          </a:bodyPr>
          <a:lstStyle/>
          <a:p>
            <a:pPr algn="just">
              <a:spcBef>
                <a:spcPts val="600"/>
              </a:spcBef>
              <a:spcAft>
                <a:spcPts val="600"/>
              </a:spcAft>
            </a:pPr>
            <a:r>
              <a:rPr lang="ne-NP" sz="1800" dirty="0">
                <a:cs typeface="Kalimati" pitchFamily="2"/>
              </a:rPr>
              <a:t>मतदान अधिकृतमा नियुक्त भएपछि निर्वाचन सम्बन्धी </a:t>
            </a:r>
            <a:r>
              <a:rPr lang="ne-NP" sz="1800" dirty="0" smtClean="0">
                <a:cs typeface="Kalimati" pitchFamily="2"/>
              </a:rPr>
              <a:t>प्रशिक्षण</a:t>
            </a:r>
            <a:r>
              <a:rPr lang="en-US" sz="1800" dirty="0" smtClean="0">
                <a:cs typeface="Kalimati" pitchFamily="2"/>
              </a:rPr>
              <a:t> </a:t>
            </a:r>
            <a:r>
              <a:rPr lang="ne-NP" sz="1800" dirty="0" smtClean="0">
                <a:cs typeface="Kalimati" pitchFamily="2"/>
              </a:rPr>
              <a:t>कार्यक्रममा </a:t>
            </a:r>
            <a:r>
              <a:rPr lang="ne-NP" sz="1800" dirty="0">
                <a:cs typeface="Kalimati" pitchFamily="2"/>
              </a:rPr>
              <a:t>भाग लिने,</a:t>
            </a:r>
          </a:p>
          <a:p>
            <a:pPr algn="just">
              <a:spcBef>
                <a:spcPts val="600"/>
              </a:spcBef>
              <a:spcAft>
                <a:spcPts val="600"/>
              </a:spcAft>
            </a:pPr>
            <a:r>
              <a:rPr lang="ne-NP" sz="1800" dirty="0" smtClean="0">
                <a:cs typeface="Kalimati" pitchFamily="2"/>
              </a:rPr>
              <a:t>निर्वाचन </a:t>
            </a:r>
            <a:r>
              <a:rPr lang="ne-NP" sz="1800" dirty="0">
                <a:cs typeface="Kalimati" pitchFamily="2"/>
              </a:rPr>
              <a:t>अधिकृतको कार्यालयबाट उपलब्ध गराइएका मतपत्र </a:t>
            </a:r>
            <a:r>
              <a:rPr lang="ne-NP" sz="1800" dirty="0" smtClean="0">
                <a:cs typeface="Kalimati" pitchFamily="2"/>
              </a:rPr>
              <a:t>लगायतका</a:t>
            </a:r>
            <a:r>
              <a:rPr lang="en-US" sz="1800" dirty="0" smtClean="0">
                <a:cs typeface="Kalimati" pitchFamily="2"/>
              </a:rPr>
              <a:t> </a:t>
            </a:r>
            <a:r>
              <a:rPr lang="ne-NP" sz="1800" dirty="0" smtClean="0">
                <a:cs typeface="Kalimati" pitchFamily="2"/>
              </a:rPr>
              <a:t>निर्वाचन </a:t>
            </a:r>
            <a:r>
              <a:rPr lang="ne-NP" sz="1800" dirty="0">
                <a:cs typeface="Kalimati" pitchFamily="2"/>
              </a:rPr>
              <a:t>सामग्री रुजु गरी बुझी लिने,</a:t>
            </a:r>
          </a:p>
          <a:p>
            <a:pPr algn="just">
              <a:spcBef>
                <a:spcPts val="600"/>
              </a:spcBef>
              <a:spcAft>
                <a:spcPts val="600"/>
              </a:spcAft>
            </a:pPr>
            <a:r>
              <a:rPr lang="ne-NP" sz="1800" dirty="0" smtClean="0">
                <a:cs typeface="Kalimati" pitchFamily="2"/>
              </a:rPr>
              <a:t>मतदातालाई </a:t>
            </a:r>
            <a:r>
              <a:rPr lang="ne-NP" sz="1800" dirty="0">
                <a:cs typeface="Kalimati" pitchFamily="2"/>
              </a:rPr>
              <a:t>वितरण गर्नु पर्ने मतदाता परिचयपत्र तथा मतदान </a:t>
            </a:r>
            <a:r>
              <a:rPr lang="ne-NP" sz="1800" dirty="0" smtClean="0">
                <a:cs typeface="Kalimati" pitchFamily="2"/>
              </a:rPr>
              <a:t>केन्द्र</a:t>
            </a:r>
            <a:r>
              <a:rPr lang="en-US" sz="1800" dirty="0" smtClean="0">
                <a:cs typeface="Kalimati" pitchFamily="2"/>
              </a:rPr>
              <a:t> </a:t>
            </a:r>
            <a:r>
              <a:rPr lang="ne-NP" sz="1800" dirty="0" smtClean="0">
                <a:cs typeface="Kalimati" pitchFamily="2"/>
              </a:rPr>
              <a:t>सम्बन्धी </a:t>
            </a:r>
            <a:r>
              <a:rPr lang="ne-NP" sz="1800" dirty="0">
                <a:cs typeface="Kalimati" pitchFamily="2"/>
              </a:rPr>
              <a:t>अन्य निर्वाचन सामग्री रुजु गरी बुझी लिने,</a:t>
            </a:r>
          </a:p>
          <a:p>
            <a:pPr algn="just">
              <a:spcBef>
                <a:spcPts val="600"/>
              </a:spcBef>
              <a:spcAft>
                <a:spcPts val="600"/>
              </a:spcAft>
            </a:pPr>
            <a:r>
              <a:rPr lang="ne-NP" sz="1800" dirty="0" smtClean="0">
                <a:cs typeface="Kalimati" pitchFamily="2"/>
              </a:rPr>
              <a:t>आफूलाई </a:t>
            </a:r>
            <a:r>
              <a:rPr lang="ne-NP" sz="1800" dirty="0">
                <a:cs typeface="Kalimati" pitchFamily="2"/>
              </a:rPr>
              <a:t>तोकिएको मतदान केन्द्रमा खटाईएका सहायक मतदान </a:t>
            </a:r>
            <a:r>
              <a:rPr lang="ne-NP" sz="1800" dirty="0" smtClean="0">
                <a:cs typeface="Kalimati" pitchFamily="2"/>
              </a:rPr>
              <a:t>अधिकृत,</a:t>
            </a:r>
            <a:r>
              <a:rPr lang="en-US" sz="1800" dirty="0" smtClean="0">
                <a:cs typeface="Kalimati" pitchFamily="2"/>
              </a:rPr>
              <a:t> </a:t>
            </a:r>
            <a:r>
              <a:rPr lang="ne-NP" sz="1800" dirty="0" smtClean="0">
                <a:cs typeface="Kalimati" pitchFamily="2"/>
              </a:rPr>
              <a:t>अन्य </a:t>
            </a:r>
            <a:r>
              <a:rPr lang="ne-NP" sz="1800" dirty="0">
                <a:cs typeface="Kalimati" pitchFamily="2"/>
              </a:rPr>
              <a:t>कर्मचारी तथा सुरक्षाकर्मीसँग समन्वय गर्ने,</a:t>
            </a:r>
          </a:p>
          <a:p>
            <a:pPr algn="just">
              <a:spcBef>
                <a:spcPts val="600"/>
              </a:spcBef>
              <a:spcAft>
                <a:spcPts val="600"/>
              </a:spcAft>
            </a:pPr>
            <a:r>
              <a:rPr lang="ne-NP" sz="1800" dirty="0" smtClean="0">
                <a:cs typeface="Kalimati" pitchFamily="2"/>
              </a:rPr>
              <a:t>आफू</a:t>
            </a:r>
            <a:r>
              <a:rPr lang="en-US" sz="1800" dirty="0" smtClean="0">
                <a:cs typeface="Kalimati" pitchFamily="2"/>
              </a:rPr>
              <a:t> </a:t>
            </a:r>
            <a:r>
              <a:rPr lang="ne-NP" sz="1800" dirty="0">
                <a:cs typeface="Kalimati" pitchFamily="2"/>
              </a:rPr>
              <a:t>खटिएको मतदान केन्द्रमा पुग्ने कार्यक्रम निर्धारण गरी </a:t>
            </a:r>
            <a:r>
              <a:rPr lang="ne-NP" sz="1800" dirty="0" smtClean="0">
                <a:cs typeface="Kalimati" pitchFamily="2"/>
              </a:rPr>
              <a:t>त्यस्तो</a:t>
            </a:r>
            <a:r>
              <a:rPr lang="en-US" sz="1800" dirty="0" smtClean="0">
                <a:cs typeface="Kalimati" pitchFamily="2"/>
              </a:rPr>
              <a:t> </a:t>
            </a:r>
            <a:r>
              <a:rPr lang="ne-NP" sz="1800" dirty="0" smtClean="0">
                <a:cs typeface="Kalimati" pitchFamily="2"/>
              </a:rPr>
              <a:t>मतदान </a:t>
            </a:r>
            <a:r>
              <a:rPr lang="ne-NP" sz="1800" dirty="0">
                <a:cs typeface="Kalimati" pitchFamily="2"/>
              </a:rPr>
              <a:t>केन्द्रमा खटिएका कर्मचारीलाई जानकारी गराउने,</a:t>
            </a:r>
          </a:p>
          <a:p>
            <a:pPr algn="just">
              <a:spcBef>
                <a:spcPts val="600"/>
              </a:spcBef>
              <a:spcAft>
                <a:spcPts val="600"/>
              </a:spcAft>
            </a:pPr>
            <a:r>
              <a:rPr lang="ne-NP" sz="1800" dirty="0" smtClean="0">
                <a:cs typeface="Kalimati" pitchFamily="2"/>
              </a:rPr>
              <a:t>आफू</a:t>
            </a:r>
            <a:r>
              <a:rPr lang="en-US" sz="1800" dirty="0" smtClean="0">
                <a:cs typeface="Kalimati" pitchFamily="2"/>
              </a:rPr>
              <a:t> </a:t>
            </a:r>
            <a:r>
              <a:rPr lang="ne-NP" sz="1800" dirty="0">
                <a:cs typeface="Kalimati" pitchFamily="2"/>
              </a:rPr>
              <a:t>खटिएको मतदान केन्द्रमा तोकिएको समयभित्र पुगी मतदान </a:t>
            </a:r>
            <a:r>
              <a:rPr lang="ne-NP" sz="1800" dirty="0" smtClean="0">
                <a:cs typeface="Kalimati" pitchFamily="2"/>
              </a:rPr>
              <a:t>केन्द्र</a:t>
            </a:r>
            <a:r>
              <a:rPr lang="en-US" sz="1800" dirty="0" smtClean="0">
                <a:cs typeface="Kalimati" pitchFamily="2"/>
              </a:rPr>
              <a:t> </a:t>
            </a:r>
            <a:r>
              <a:rPr lang="ne-NP" sz="1800" dirty="0" smtClean="0">
                <a:cs typeface="Kalimati" pitchFamily="2"/>
              </a:rPr>
              <a:t>निर्माण </a:t>
            </a:r>
            <a:r>
              <a:rPr lang="ne-NP" sz="1800" dirty="0">
                <a:cs typeface="Kalimati" pitchFamily="2"/>
              </a:rPr>
              <a:t>गर्ने,</a:t>
            </a:r>
          </a:p>
          <a:p>
            <a:pPr algn="just">
              <a:spcBef>
                <a:spcPts val="600"/>
              </a:spcBef>
              <a:spcAft>
                <a:spcPts val="600"/>
              </a:spcAft>
            </a:pPr>
            <a:r>
              <a:rPr lang="ne-NP" sz="1800" dirty="0" smtClean="0">
                <a:cs typeface="Kalimati" pitchFamily="2"/>
              </a:rPr>
              <a:t>सुरक्षा</a:t>
            </a:r>
            <a:r>
              <a:rPr lang="ne-NP" sz="1800" dirty="0">
                <a:cs typeface="Kalimati" pitchFamily="2"/>
              </a:rPr>
              <a:t>, भौगोलिक कठिनाई तथा अन्य कुनै मनासिब कारणले </a:t>
            </a:r>
            <a:r>
              <a:rPr lang="ne-NP" sz="1800" dirty="0" smtClean="0">
                <a:cs typeface="Kalimati" pitchFamily="2"/>
              </a:rPr>
              <a:t>तोकिएको</a:t>
            </a:r>
            <a:r>
              <a:rPr lang="en-US" sz="1800" dirty="0" smtClean="0">
                <a:cs typeface="Kalimati" pitchFamily="2"/>
              </a:rPr>
              <a:t> </a:t>
            </a:r>
            <a:r>
              <a:rPr lang="ne-NP" sz="1800" dirty="0" smtClean="0">
                <a:cs typeface="Kalimati" pitchFamily="2"/>
              </a:rPr>
              <a:t>मतदान </a:t>
            </a:r>
            <a:r>
              <a:rPr lang="ne-NP" sz="1800" dirty="0">
                <a:cs typeface="Kalimati" pitchFamily="2"/>
              </a:rPr>
              <a:t>केन्द्रमा निर्वाचन सम्पन्न गराउन नसकिने भई तत्काल </a:t>
            </a:r>
            <a:r>
              <a:rPr lang="ne-NP" sz="1800" dirty="0" smtClean="0">
                <a:cs typeface="Kalimati" pitchFamily="2"/>
              </a:rPr>
              <a:t>अर्को</a:t>
            </a:r>
            <a:r>
              <a:rPr lang="en-US" sz="1800" dirty="0" smtClean="0">
                <a:cs typeface="Kalimati" pitchFamily="2"/>
              </a:rPr>
              <a:t> </a:t>
            </a:r>
            <a:r>
              <a:rPr lang="ne-NP" sz="1800" dirty="0" smtClean="0">
                <a:cs typeface="Kalimati" pitchFamily="2"/>
              </a:rPr>
              <a:t>मतदान </a:t>
            </a:r>
            <a:r>
              <a:rPr lang="ne-NP" sz="1800" dirty="0">
                <a:cs typeface="Kalimati" pitchFamily="2"/>
              </a:rPr>
              <a:t>केन्द्र स्थापना गर्नु पर्ने अवस्था भएमा त्यसको जानकारी </a:t>
            </a:r>
            <a:r>
              <a:rPr lang="ne-NP" sz="1800" dirty="0" smtClean="0">
                <a:cs typeface="Kalimati" pitchFamily="2"/>
              </a:rPr>
              <a:t>तुरुन्त</a:t>
            </a:r>
            <a:r>
              <a:rPr lang="en-US" sz="1800" dirty="0" smtClean="0">
                <a:cs typeface="Kalimati" pitchFamily="2"/>
              </a:rPr>
              <a:t> </a:t>
            </a:r>
            <a:r>
              <a:rPr lang="ne-NP" sz="1800" dirty="0" smtClean="0">
                <a:cs typeface="Kalimati" pitchFamily="2"/>
              </a:rPr>
              <a:t>निर्वाचन </a:t>
            </a:r>
            <a:r>
              <a:rPr lang="ne-NP" sz="1800" dirty="0">
                <a:cs typeface="Kalimati" pitchFamily="2"/>
              </a:rPr>
              <a:t>अधिकृतलाई गराउने</a:t>
            </a:r>
            <a:r>
              <a:rPr lang="ne-NP" sz="1800" dirty="0" smtClean="0">
                <a:cs typeface="Kalimati" pitchFamily="2"/>
              </a:rPr>
              <a:t>,</a:t>
            </a:r>
            <a:endParaRPr lang="ne-NP" sz="18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lstStyle/>
          <a:p>
            <a:r>
              <a:rPr lang="ne-NP" dirty="0">
                <a:cs typeface="Kalimati" pitchFamily="2"/>
              </a:rPr>
              <a:t>मतदान अधिकृतको काम, कर्तव्य र </a:t>
            </a:r>
            <a:r>
              <a:rPr lang="ne-NP" dirty="0" smtClean="0">
                <a:cs typeface="Kalimati" pitchFamily="2"/>
              </a:rPr>
              <a:t>अधिकार</a:t>
            </a:r>
            <a:endParaRPr lang="en-US" dirty="0">
              <a:cs typeface="Kalimati" pitchFamily="2"/>
            </a:endParaRPr>
          </a:p>
        </p:txBody>
      </p:sp>
    </p:spTree>
    <p:extLst>
      <p:ext uri="{BB962C8B-B14F-4D97-AF65-F5344CB8AC3E}">
        <p14:creationId xmlns:p14="http://schemas.microsoft.com/office/powerpoint/2010/main" val="296425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66800"/>
            <a:ext cx="11074400" cy="838200"/>
          </a:xfrm>
        </p:spPr>
        <p:txBody>
          <a:bodyPr/>
          <a:lstStyle/>
          <a:p>
            <a:r>
              <a:rPr lang="ne-NP" sz="3600" b="1" dirty="0">
                <a:solidFill>
                  <a:srgbClr val="FF0000"/>
                </a:solidFill>
                <a:effectLst>
                  <a:outerShdw blurRad="38100" dist="38100" dir="2700000" algn="tl">
                    <a:srgbClr val="000000">
                      <a:alpha val="43137"/>
                    </a:srgbClr>
                  </a:outerShdw>
                </a:effectLst>
                <a:latin typeface="Preeti" pitchFamily="2" charset="0"/>
                <a:cs typeface="Kalimati" pitchFamily="2"/>
              </a:rPr>
              <a:t>निर्वाचन सम्बन्धी कानूनी व्यवस्था</a:t>
            </a:r>
            <a:endParaRPr lang="en-US" sz="3600" b="1" dirty="0">
              <a:solidFill>
                <a:srgbClr val="FF0000"/>
              </a:solidFill>
              <a:effectLst>
                <a:outerShdw blurRad="38100" dist="38100" dir="2700000" algn="tl">
                  <a:srgbClr val="000000">
                    <a:alpha val="43137"/>
                  </a:srgbClr>
                </a:outerShdw>
              </a:effectLst>
              <a:latin typeface="Preeti" pitchFamily="2" charset="0"/>
              <a:cs typeface="Kalimati" pitchFamily="2"/>
            </a:endParaRPr>
          </a:p>
        </p:txBody>
      </p:sp>
      <p:sp>
        <p:nvSpPr>
          <p:cNvPr id="3" name="Content Placeholder 2"/>
          <p:cNvSpPr>
            <a:spLocks noGrp="1"/>
          </p:cNvSpPr>
          <p:nvPr>
            <p:ph idx="1"/>
          </p:nvPr>
        </p:nvSpPr>
        <p:spPr>
          <a:xfrm>
            <a:off x="609600" y="2209800"/>
            <a:ext cx="10972800" cy="4099520"/>
          </a:xfrm>
        </p:spPr>
        <p:txBody>
          <a:bodyPr/>
          <a:lstStyle/>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नेपालको संविधान </a:t>
            </a:r>
          </a:p>
          <a:p>
            <a:pPr marL="457200" indent="0">
              <a:spcBef>
                <a:spcPts val="600"/>
              </a:spcBef>
              <a:spcAft>
                <a:spcPts val="600"/>
              </a:spcAft>
              <a:buNone/>
            </a:pPr>
            <a:r>
              <a:rPr lang="ne-NP" sz="2200" dirty="0" smtClean="0">
                <a:latin typeface="Preeti" pitchFamily="2" charset="0"/>
                <a:cs typeface="Kalimati" pitchFamily="2"/>
              </a:rPr>
              <a:t>ऐन</a:t>
            </a:r>
            <a:endParaRPr lang="ne-NP" sz="2200" dirty="0">
              <a:latin typeface="Preeti" pitchFamily="2" charset="0"/>
              <a:cs typeface="Kalimati" pitchFamily="2"/>
            </a:endParaRP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निर्वाचन आयोग ऐन, २०७३</a:t>
            </a: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निर्वाचन </a:t>
            </a:r>
            <a:r>
              <a:rPr lang="ne-NP" sz="2200" dirty="0">
                <a:latin typeface="Preeti" pitchFamily="2" charset="0"/>
                <a:cs typeface="Kalimati"/>
              </a:rPr>
              <a:t>(कसूर तथा सजाय) </a:t>
            </a:r>
            <a:r>
              <a:rPr lang="ne-NP" sz="2200" dirty="0">
                <a:latin typeface="Preeti" pitchFamily="2" charset="0"/>
                <a:cs typeface="Kalimati" pitchFamily="2"/>
              </a:rPr>
              <a:t>ऐन, २०७३</a:t>
            </a: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प्रतिनिधि सभा सदस्य निर्वाचन ऐन, २०७४</a:t>
            </a: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प्रदेश सभा सदस्य निर्वाचन ऐन, २०७४</a:t>
            </a: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मतदाता नामावली ऐन, २०७३</a:t>
            </a:r>
          </a:p>
          <a:p>
            <a:pPr marL="914400" indent="-457200">
              <a:spcBef>
                <a:spcPts val="600"/>
              </a:spcBef>
              <a:spcAft>
                <a:spcPts val="600"/>
              </a:spcAft>
              <a:buFont typeface="Wingdings" panose="05000000000000000000" pitchFamily="2" charset="2"/>
              <a:buChar char="§"/>
            </a:pPr>
            <a:r>
              <a:rPr lang="ne-NP" sz="2200" dirty="0">
                <a:latin typeface="Preeti" pitchFamily="2" charset="0"/>
                <a:cs typeface="Kalimati" pitchFamily="2"/>
              </a:rPr>
              <a:t>राजनीतिक दल सम्बन्धी ऐन, २०७३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0" y="1828800"/>
            <a:ext cx="2641600" cy="157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22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spcBef>
                <a:spcPts val="600"/>
              </a:spcBef>
            </a:pPr>
            <a:r>
              <a:rPr lang="ne-NP" sz="1800" dirty="0" smtClean="0">
                <a:cs typeface="Kalimati" pitchFamily="2"/>
              </a:rPr>
              <a:t>आफू</a:t>
            </a:r>
            <a:r>
              <a:rPr lang="en-US" sz="1800" dirty="0" smtClean="0">
                <a:cs typeface="Kalimati" pitchFamily="2"/>
              </a:rPr>
              <a:t> </a:t>
            </a:r>
            <a:r>
              <a:rPr lang="ne-NP" sz="1800" dirty="0">
                <a:cs typeface="Kalimati" pitchFamily="2"/>
              </a:rPr>
              <a:t>खटिएको मतदान केन्द्रमा मतदान गर्ने मतदाताहरुलाई मतदान </a:t>
            </a:r>
            <a:r>
              <a:rPr lang="ne-NP" sz="1800" dirty="0" smtClean="0">
                <a:cs typeface="Kalimati" pitchFamily="2"/>
              </a:rPr>
              <a:t>हुने</a:t>
            </a:r>
            <a:r>
              <a:rPr lang="en-US" sz="1800" dirty="0" smtClean="0">
                <a:cs typeface="Kalimati" pitchFamily="2"/>
              </a:rPr>
              <a:t> </a:t>
            </a:r>
            <a:r>
              <a:rPr lang="ne-NP" sz="1800" dirty="0" smtClean="0">
                <a:cs typeface="Kalimati" pitchFamily="2"/>
              </a:rPr>
              <a:t>दिन </a:t>
            </a:r>
            <a:r>
              <a:rPr lang="ne-NP" sz="1800" dirty="0">
                <a:cs typeface="Kalimati" pitchFamily="2"/>
              </a:rPr>
              <a:t>भन्दा अगावै मतदाता परिचयपत्र वितरण गर्ने,</a:t>
            </a:r>
          </a:p>
          <a:p>
            <a:pPr algn="just">
              <a:spcBef>
                <a:spcPts val="600"/>
              </a:spcBef>
            </a:pPr>
            <a:r>
              <a:rPr lang="ne-NP" sz="1800" dirty="0" smtClean="0">
                <a:cs typeface="Kalimati" pitchFamily="2"/>
              </a:rPr>
              <a:t>मतदान </a:t>
            </a:r>
            <a:r>
              <a:rPr lang="ne-NP" sz="1800" dirty="0">
                <a:cs typeface="Kalimati" pitchFamily="2"/>
              </a:rPr>
              <a:t>कार्यमा सहयोग गर्न </a:t>
            </a:r>
            <a:r>
              <a:rPr lang="ne-NP" sz="1800" dirty="0" smtClean="0">
                <a:cs typeface="Kalimati" pitchFamily="2"/>
              </a:rPr>
              <a:t>स्वयंसेवक </a:t>
            </a:r>
            <a:r>
              <a:rPr lang="ne-NP" sz="1800" dirty="0">
                <a:cs typeface="Kalimati" pitchFamily="2"/>
              </a:rPr>
              <a:t>नियुक्त गर्ने,</a:t>
            </a:r>
          </a:p>
          <a:p>
            <a:pPr algn="just">
              <a:spcBef>
                <a:spcPts val="600"/>
              </a:spcBef>
            </a:pPr>
            <a:r>
              <a:rPr lang="ne-NP" sz="1800" dirty="0" smtClean="0">
                <a:cs typeface="Kalimati" pitchFamily="2"/>
              </a:rPr>
              <a:t>आफू </a:t>
            </a:r>
            <a:r>
              <a:rPr lang="ne-NP" sz="1800" dirty="0">
                <a:cs typeface="Kalimati" pitchFamily="2"/>
              </a:rPr>
              <a:t>खटिएको मतदान केन्द्रमा खटाइएका कर्मचारी तथा </a:t>
            </a:r>
            <a:r>
              <a:rPr lang="ne-NP" sz="1800" dirty="0" smtClean="0">
                <a:cs typeface="Kalimati" pitchFamily="2"/>
              </a:rPr>
              <a:t>स्वयंसेवकलाई</a:t>
            </a:r>
            <a:r>
              <a:rPr lang="en-US" sz="1800" dirty="0" smtClean="0">
                <a:cs typeface="Kalimati" pitchFamily="2"/>
              </a:rPr>
              <a:t> </a:t>
            </a:r>
            <a:r>
              <a:rPr lang="ne-NP" sz="1800" dirty="0" smtClean="0">
                <a:cs typeface="Kalimati" pitchFamily="2"/>
              </a:rPr>
              <a:t>कामको </a:t>
            </a:r>
            <a:r>
              <a:rPr lang="ne-NP" sz="1800" dirty="0">
                <a:cs typeface="Kalimati" pitchFamily="2"/>
              </a:rPr>
              <a:t>बाँडफाँड गरी मतदानको काममा लगाउने,</a:t>
            </a:r>
          </a:p>
          <a:p>
            <a:pPr algn="just">
              <a:spcBef>
                <a:spcPts val="600"/>
              </a:spcBef>
            </a:pPr>
            <a:r>
              <a:rPr lang="ne-NP" sz="1800" dirty="0" smtClean="0">
                <a:cs typeface="Kalimati" pitchFamily="2"/>
              </a:rPr>
              <a:t>मतदान </a:t>
            </a:r>
            <a:r>
              <a:rPr lang="ne-NP" sz="1800" dirty="0">
                <a:cs typeface="Kalimati" pitchFamily="2"/>
              </a:rPr>
              <a:t>कार्यलाई सहज तरिकाले सम्पन्न गर्न दल तथा </a:t>
            </a:r>
            <a:r>
              <a:rPr lang="ne-NP" sz="1800" dirty="0" smtClean="0">
                <a:cs typeface="Kalimati" pitchFamily="2"/>
              </a:rPr>
              <a:t>उम्मेदवारका</a:t>
            </a:r>
            <a:r>
              <a:rPr lang="en-US" sz="1800" dirty="0" smtClean="0">
                <a:cs typeface="Kalimati" pitchFamily="2"/>
              </a:rPr>
              <a:t> </a:t>
            </a:r>
            <a:r>
              <a:rPr lang="ne-NP" sz="1800" dirty="0" smtClean="0">
                <a:cs typeface="Kalimati" pitchFamily="2"/>
              </a:rPr>
              <a:t>स्थानीय </a:t>
            </a:r>
            <a:r>
              <a:rPr lang="ne-NP" sz="1800" dirty="0">
                <a:cs typeface="Kalimati" pitchFamily="2"/>
              </a:rPr>
              <a:t>प्रतिनिधिसँग समन्वय गर्ने,</a:t>
            </a:r>
          </a:p>
          <a:p>
            <a:pPr algn="just">
              <a:spcBef>
                <a:spcPts val="600"/>
              </a:spcBef>
            </a:pPr>
            <a:r>
              <a:rPr lang="ne-NP" sz="1800" dirty="0" smtClean="0">
                <a:cs typeface="Kalimati" pitchFamily="2"/>
              </a:rPr>
              <a:t>मतदातालाई </a:t>
            </a:r>
            <a:r>
              <a:rPr lang="ne-NP" sz="1800" dirty="0">
                <a:cs typeface="Kalimati" pitchFamily="2"/>
              </a:rPr>
              <a:t>मतपत्र दिनु अघि मतपत्रमा हस्ताक्षर गर्ने,</a:t>
            </a:r>
          </a:p>
          <a:p>
            <a:pPr algn="just">
              <a:spcBef>
                <a:spcPts val="600"/>
              </a:spcBef>
            </a:pPr>
            <a:r>
              <a:rPr lang="ne-NP" sz="1800" dirty="0" smtClean="0">
                <a:cs typeface="Kalimati" pitchFamily="2"/>
              </a:rPr>
              <a:t>मतदान </a:t>
            </a:r>
            <a:r>
              <a:rPr lang="ne-NP" sz="1800" dirty="0">
                <a:cs typeface="Kalimati" pitchFamily="2"/>
              </a:rPr>
              <a:t>कार्यलाई सुचारु तरिकाले अघि बढाउन चनाखो भई </a:t>
            </a:r>
            <a:r>
              <a:rPr lang="ne-NP" sz="1800" dirty="0" smtClean="0">
                <a:cs typeface="Kalimati" pitchFamily="2"/>
              </a:rPr>
              <a:t>मतदान</a:t>
            </a:r>
            <a:r>
              <a:rPr lang="en-US" sz="1800" dirty="0" smtClean="0">
                <a:cs typeface="Kalimati" pitchFamily="2"/>
              </a:rPr>
              <a:t> </a:t>
            </a:r>
            <a:r>
              <a:rPr lang="ne-NP" sz="1800" dirty="0" smtClean="0">
                <a:cs typeface="Kalimati" pitchFamily="2"/>
              </a:rPr>
              <a:t>कार्यको </a:t>
            </a:r>
            <a:r>
              <a:rPr lang="ne-NP" sz="1800" dirty="0">
                <a:cs typeface="Kalimati" pitchFamily="2"/>
              </a:rPr>
              <a:t>निरन्तर अनुगमन गर्ने,</a:t>
            </a:r>
          </a:p>
          <a:p>
            <a:pPr algn="just">
              <a:spcBef>
                <a:spcPts val="600"/>
              </a:spcBef>
            </a:pPr>
            <a:r>
              <a:rPr lang="ne-NP" sz="1800" dirty="0" smtClean="0">
                <a:cs typeface="Kalimati" pitchFamily="2"/>
              </a:rPr>
              <a:t>मतदानको </a:t>
            </a:r>
            <a:r>
              <a:rPr lang="ne-NP" sz="1800" dirty="0">
                <a:cs typeface="Kalimati" pitchFamily="2"/>
              </a:rPr>
              <a:t>दिन मतदान कार्यको सम्बन्धमा </a:t>
            </a:r>
            <a:r>
              <a:rPr lang="ne-NP" sz="1800" dirty="0" smtClean="0">
                <a:cs typeface="Kalimati" pitchFamily="2"/>
              </a:rPr>
              <a:t>भईरहेको </a:t>
            </a:r>
            <a:r>
              <a:rPr lang="ne-NP" sz="1800" dirty="0">
                <a:cs typeface="Kalimati" pitchFamily="2"/>
              </a:rPr>
              <a:t>गतिविधि </a:t>
            </a:r>
            <a:r>
              <a:rPr lang="ne-NP" sz="1800" dirty="0" smtClean="0">
                <a:cs typeface="Kalimati" pitchFamily="2"/>
              </a:rPr>
              <a:t>बारे</a:t>
            </a:r>
            <a:r>
              <a:rPr lang="en-US" sz="1800" dirty="0" smtClean="0">
                <a:cs typeface="Kalimati" pitchFamily="2"/>
              </a:rPr>
              <a:t> </a:t>
            </a:r>
            <a:r>
              <a:rPr lang="ne-NP" sz="1800" dirty="0" smtClean="0">
                <a:cs typeface="Kalimati" pitchFamily="2"/>
              </a:rPr>
              <a:t>समय </a:t>
            </a:r>
            <a:r>
              <a:rPr lang="ne-NP" sz="1800" dirty="0">
                <a:cs typeface="Kalimati" pitchFamily="2"/>
              </a:rPr>
              <a:t>समयमा निर्वाचन अधिकृतलाई जानकारी गराउने,</a:t>
            </a:r>
          </a:p>
          <a:p>
            <a:pPr algn="just">
              <a:spcBef>
                <a:spcPts val="600"/>
              </a:spcBef>
            </a:pPr>
            <a:r>
              <a:rPr lang="ne-NP" sz="1800" dirty="0" smtClean="0">
                <a:cs typeface="Kalimati" pitchFamily="2"/>
              </a:rPr>
              <a:t>मतदानको </a:t>
            </a:r>
            <a:r>
              <a:rPr lang="ne-NP" sz="1800" dirty="0">
                <a:cs typeface="Kalimati" pitchFamily="2"/>
              </a:rPr>
              <a:t>दिन मतदान केन्द्रमा आउने विभिन्न घुम्ती टोली, </a:t>
            </a:r>
            <a:r>
              <a:rPr lang="ne-NP" sz="1800" dirty="0" smtClean="0">
                <a:cs typeface="Kalimati" pitchFamily="2"/>
              </a:rPr>
              <a:t>पर्यवेक्षक,</a:t>
            </a:r>
            <a:r>
              <a:rPr lang="en-US" sz="1800" dirty="0" smtClean="0">
                <a:cs typeface="Kalimati" pitchFamily="2"/>
              </a:rPr>
              <a:t> </a:t>
            </a:r>
            <a:r>
              <a:rPr lang="ne-NP" sz="1800" dirty="0" smtClean="0">
                <a:cs typeface="Kalimati" pitchFamily="2"/>
              </a:rPr>
              <a:t>पत्रकार</a:t>
            </a:r>
            <a:r>
              <a:rPr lang="ne-NP" sz="1800" dirty="0">
                <a:cs typeface="Kalimati" pitchFamily="2"/>
              </a:rPr>
              <a:t>, अनुगमनकर्ता र सुरक्षाकर्मीलाई मतदान कार्यको अवस्था </a:t>
            </a:r>
            <a:r>
              <a:rPr lang="ne-NP" sz="1800" dirty="0" smtClean="0">
                <a:cs typeface="Kalimati" pitchFamily="2"/>
              </a:rPr>
              <a:t>बारे</a:t>
            </a:r>
            <a:r>
              <a:rPr lang="en-US" sz="1800" dirty="0" smtClean="0">
                <a:cs typeface="Kalimati" pitchFamily="2"/>
              </a:rPr>
              <a:t> </a:t>
            </a:r>
            <a:r>
              <a:rPr lang="ne-NP" sz="1800" dirty="0" smtClean="0">
                <a:cs typeface="Kalimati" pitchFamily="2"/>
              </a:rPr>
              <a:t>जानकारी </a:t>
            </a:r>
            <a:r>
              <a:rPr lang="ne-NP" sz="1800" dirty="0">
                <a:cs typeface="Kalimati" pitchFamily="2"/>
              </a:rPr>
              <a:t>दिने,</a:t>
            </a:r>
          </a:p>
          <a:p>
            <a:pPr algn="just">
              <a:spcBef>
                <a:spcPts val="600"/>
              </a:spcBef>
            </a:pPr>
            <a:endParaRPr lang="ne-NP" sz="18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lstStyle/>
          <a:p>
            <a:r>
              <a:rPr lang="ne-NP" dirty="0">
                <a:cs typeface="Kalimati" pitchFamily="2"/>
              </a:rPr>
              <a:t>मतदान अधिकृतको काम, कर्तव्य र </a:t>
            </a:r>
            <a:r>
              <a:rPr lang="ne-NP" dirty="0" smtClean="0">
                <a:cs typeface="Kalimati" pitchFamily="2"/>
              </a:rPr>
              <a:t>अधिकार</a:t>
            </a:r>
            <a:endParaRPr lang="en-US" dirty="0">
              <a:cs typeface="Kalimati" pitchFamily="2"/>
            </a:endParaRPr>
          </a:p>
        </p:txBody>
      </p:sp>
    </p:spTree>
    <p:extLst>
      <p:ext uri="{BB962C8B-B14F-4D97-AF65-F5344CB8AC3E}">
        <p14:creationId xmlns:p14="http://schemas.microsoft.com/office/powerpoint/2010/main" val="1708646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339" y="2551761"/>
            <a:ext cx="10515601" cy="3503050"/>
          </a:xfrm>
        </p:spPr>
        <p:txBody>
          <a:bodyPr>
            <a:noAutofit/>
          </a:bodyPr>
          <a:lstStyle/>
          <a:p>
            <a:pPr algn="just">
              <a:spcBef>
                <a:spcPts val="600"/>
              </a:spcBef>
            </a:pPr>
            <a:r>
              <a:rPr lang="ne-NP" sz="2000" dirty="0" smtClean="0">
                <a:cs typeface="Kalimati" pitchFamily="2"/>
              </a:rPr>
              <a:t>निर्वाचन </a:t>
            </a:r>
            <a:r>
              <a:rPr lang="ne-NP" sz="2000" dirty="0">
                <a:cs typeface="Kalimati" pitchFamily="2"/>
              </a:rPr>
              <a:t>आचारसंहिता सम्बन्धमा देहाय बमोजिम </a:t>
            </a:r>
            <a:r>
              <a:rPr lang="ne-NP" sz="2000" dirty="0" smtClean="0">
                <a:cs typeface="Kalimati" pitchFamily="2"/>
              </a:rPr>
              <a:t>गर्नेः</a:t>
            </a:r>
            <a:r>
              <a:rPr lang="ne-NP" sz="2000" dirty="0">
                <a:cs typeface="Kalimati" pitchFamily="2"/>
              </a:rPr>
              <a:t>–</a:t>
            </a:r>
          </a:p>
          <a:p>
            <a:pPr lvl="1" algn="just">
              <a:spcBef>
                <a:spcPts val="600"/>
              </a:spcBef>
            </a:pPr>
            <a:r>
              <a:rPr lang="ne-NP" sz="1800" dirty="0" smtClean="0">
                <a:cs typeface="Kalimati" pitchFamily="2"/>
              </a:rPr>
              <a:t>निर्वाचन </a:t>
            </a:r>
            <a:r>
              <a:rPr lang="ne-NP" sz="1800" dirty="0">
                <a:cs typeface="Kalimati" pitchFamily="2"/>
              </a:rPr>
              <a:t>आचारसंहिता पालना गर्नु पर्ने कर्तव्य भएका </a:t>
            </a:r>
            <a:r>
              <a:rPr lang="ne-NP" sz="1800" dirty="0" smtClean="0">
                <a:cs typeface="Kalimati" pitchFamily="2"/>
              </a:rPr>
              <a:t>दल,</a:t>
            </a:r>
            <a:r>
              <a:rPr lang="en-US" sz="1800" dirty="0" smtClean="0">
                <a:cs typeface="Kalimati" pitchFamily="2"/>
              </a:rPr>
              <a:t> </a:t>
            </a:r>
            <a:r>
              <a:rPr lang="ne-NP" sz="1800" dirty="0" smtClean="0">
                <a:cs typeface="Kalimati" pitchFamily="2"/>
              </a:rPr>
              <a:t>उम्मेदवार</a:t>
            </a:r>
            <a:r>
              <a:rPr lang="ne-NP" sz="1800" dirty="0">
                <a:cs typeface="Kalimati" pitchFamily="2"/>
              </a:rPr>
              <a:t>, निर्वाचन प्रतिनिधि वा मतदान प्रतिनिधिलाई </a:t>
            </a:r>
            <a:r>
              <a:rPr lang="ne-NP" sz="1800" dirty="0" smtClean="0">
                <a:cs typeface="Kalimati" pitchFamily="2"/>
              </a:rPr>
              <a:t>निर्वाचन</a:t>
            </a:r>
            <a:r>
              <a:rPr lang="en-US" sz="1800" dirty="0" smtClean="0">
                <a:cs typeface="Kalimati" pitchFamily="2"/>
              </a:rPr>
              <a:t> </a:t>
            </a:r>
            <a:r>
              <a:rPr lang="ne-NP" sz="1800" dirty="0" smtClean="0">
                <a:cs typeface="Kalimati" pitchFamily="2"/>
              </a:rPr>
              <a:t>आचारसंहिता </a:t>
            </a:r>
            <a:r>
              <a:rPr lang="ne-NP" sz="1800" dirty="0">
                <a:cs typeface="Kalimati" pitchFamily="2"/>
              </a:rPr>
              <a:t>पालना गर्न लगाउने,</a:t>
            </a:r>
          </a:p>
          <a:p>
            <a:pPr lvl="1" algn="just">
              <a:spcBef>
                <a:spcPts val="600"/>
              </a:spcBef>
            </a:pPr>
            <a:r>
              <a:rPr lang="ne-NP" sz="1800" dirty="0" smtClean="0">
                <a:cs typeface="Kalimati" pitchFamily="2"/>
              </a:rPr>
              <a:t>आवश्यकता </a:t>
            </a:r>
            <a:r>
              <a:rPr lang="ne-NP" sz="1800" dirty="0">
                <a:cs typeface="Kalimati" pitchFamily="2"/>
              </a:rPr>
              <a:t>अनुसार स्थानीय प्रशासन एवम् प्रहरीको </a:t>
            </a:r>
            <a:r>
              <a:rPr lang="ne-NP" sz="1800" dirty="0" smtClean="0">
                <a:cs typeface="Kalimati" pitchFamily="2"/>
              </a:rPr>
              <a:t>सहयोग</a:t>
            </a:r>
            <a:r>
              <a:rPr lang="en-US" sz="1800" dirty="0" smtClean="0">
                <a:cs typeface="Kalimati" pitchFamily="2"/>
              </a:rPr>
              <a:t> </a:t>
            </a:r>
            <a:r>
              <a:rPr lang="ne-NP" sz="1800" dirty="0" smtClean="0">
                <a:cs typeface="Kalimati" pitchFamily="2"/>
              </a:rPr>
              <a:t>समेत </a:t>
            </a:r>
            <a:r>
              <a:rPr lang="ne-NP" sz="1800" dirty="0">
                <a:cs typeface="Kalimati" pitchFamily="2"/>
              </a:rPr>
              <a:t>लिई निर्वाचन आचारसंहिता उल्लङ्घन हुन नदिने</a:t>
            </a:r>
            <a:r>
              <a:rPr lang="ne-NP" sz="1800" dirty="0" smtClean="0">
                <a:cs typeface="Kalimati" pitchFamily="2"/>
              </a:rPr>
              <a:t>,</a:t>
            </a:r>
            <a:endParaRPr lang="ne-NP" sz="1800" dirty="0">
              <a:cs typeface="Kalimati" pitchFamily="2"/>
            </a:endParaRPr>
          </a:p>
          <a:p>
            <a:pPr lvl="1" algn="just">
              <a:spcBef>
                <a:spcPts val="600"/>
              </a:spcBef>
            </a:pPr>
            <a:r>
              <a:rPr lang="ne-NP" sz="1800" dirty="0" smtClean="0">
                <a:cs typeface="Kalimati" pitchFamily="2"/>
              </a:rPr>
              <a:t>कसैले </a:t>
            </a:r>
            <a:r>
              <a:rPr lang="ne-NP" sz="1800" dirty="0">
                <a:cs typeface="Kalimati" pitchFamily="2"/>
              </a:rPr>
              <a:t>निर्वाचन आचारसंहिता उल्लङ्घन गरेको देखिए, बुझिए </a:t>
            </a:r>
            <a:r>
              <a:rPr lang="ne-NP" sz="1800" dirty="0" smtClean="0">
                <a:cs typeface="Kalimati" pitchFamily="2"/>
              </a:rPr>
              <a:t>वा</a:t>
            </a:r>
            <a:r>
              <a:rPr lang="en-US" sz="1800" dirty="0" smtClean="0">
                <a:cs typeface="Kalimati" pitchFamily="2"/>
              </a:rPr>
              <a:t> </a:t>
            </a:r>
            <a:r>
              <a:rPr lang="ne-NP" sz="1800" dirty="0" smtClean="0">
                <a:cs typeface="Kalimati" pitchFamily="2"/>
              </a:rPr>
              <a:t>सुनिएमा </a:t>
            </a:r>
            <a:r>
              <a:rPr lang="ne-NP" sz="1800" dirty="0">
                <a:cs typeface="Kalimati" pitchFamily="2"/>
              </a:rPr>
              <a:t>त्यस्तो कार्य तुरुन्त रोक्न लगाउने,</a:t>
            </a:r>
          </a:p>
          <a:p>
            <a:pPr lvl="1" algn="just">
              <a:spcBef>
                <a:spcPts val="600"/>
              </a:spcBef>
            </a:pPr>
            <a:r>
              <a:rPr lang="ne-NP" sz="1800" dirty="0" smtClean="0">
                <a:cs typeface="Kalimati" pitchFamily="2"/>
              </a:rPr>
              <a:t>निर्वाचन </a:t>
            </a:r>
            <a:r>
              <a:rPr lang="ne-NP" sz="1800" dirty="0">
                <a:cs typeface="Kalimati" pitchFamily="2"/>
              </a:rPr>
              <a:t>आचारसंहिता उल्लङ्घन भएको सम्बन्धमा </a:t>
            </a:r>
            <a:r>
              <a:rPr lang="ne-NP" sz="1800" dirty="0" smtClean="0">
                <a:cs typeface="Kalimati" pitchFamily="2"/>
              </a:rPr>
              <a:t>गरेको</a:t>
            </a:r>
            <a:r>
              <a:rPr lang="en-US" sz="1800" dirty="0" smtClean="0">
                <a:cs typeface="Kalimati" pitchFamily="2"/>
              </a:rPr>
              <a:t> </a:t>
            </a:r>
            <a:r>
              <a:rPr lang="ne-NP" sz="1800" dirty="0" smtClean="0">
                <a:cs typeface="Kalimati" pitchFamily="2"/>
              </a:rPr>
              <a:t>कारबाहीको </a:t>
            </a:r>
            <a:r>
              <a:rPr lang="ne-NP" sz="1800" dirty="0">
                <a:cs typeface="Kalimati" pitchFamily="2"/>
              </a:rPr>
              <a:t>जानकारी निर्वाचन अधिकृतको कार्यालयमा तुरुन्त </a:t>
            </a:r>
            <a:r>
              <a:rPr lang="ne-NP" sz="1800" dirty="0" smtClean="0">
                <a:cs typeface="Kalimati" pitchFamily="2"/>
              </a:rPr>
              <a:t>दिने</a:t>
            </a:r>
            <a:r>
              <a:rPr lang="en-US" sz="1800" dirty="0" smtClean="0">
                <a:cs typeface="Kalimati" pitchFamily="2"/>
              </a:rPr>
              <a:t> </a:t>
            </a:r>
            <a:r>
              <a:rPr lang="ne-NP" sz="1800" dirty="0" smtClean="0">
                <a:cs typeface="Kalimati" pitchFamily="2"/>
              </a:rPr>
              <a:t>।</a:t>
            </a:r>
            <a:endParaRPr lang="ne-NP" sz="18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a:xfrm>
            <a:off x="889215" y="1356010"/>
            <a:ext cx="10515600" cy="823912"/>
          </a:xfrm>
        </p:spPr>
        <p:txBody>
          <a:bodyPr/>
          <a:lstStyle/>
          <a:p>
            <a:r>
              <a:rPr lang="ne-NP" dirty="0">
                <a:cs typeface="Kalimati" pitchFamily="2"/>
              </a:rPr>
              <a:t>मतदान अधिकृतको काम, कर्तव्य र </a:t>
            </a:r>
            <a:r>
              <a:rPr lang="ne-NP" dirty="0" smtClean="0">
                <a:cs typeface="Kalimati" pitchFamily="2"/>
              </a:rPr>
              <a:t>अधिकार</a:t>
            </a:r>
            <a:endParaRPr lang="en-US" dirty="0">
              <a:cs typeface="Kalimati" pitchFamily="2"/>
            </a:endParaRPr>
          </a:p>
        </p:txBody>
      </p:sp>
    </p:spTree>
    <p:extLst>
      <p:ext uri="{BB962C8B-B14F-4D97-AF65-F5344CB8AC3E}">
        <p14:creationId xmlns:p14="http://schemas.microsoft.com/office/powerpoint/2010/main" val="411462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spcBef>
                <a:spcPts val="600"/>
              </a:spcBef>
            </a:pPr>
            <a:r>
              <a:rPr lang="ne-NP" sz="2000" dirty="0" smtClean="0">
                <a:cs typeface="Kalimati" pitchFamily="2"/>
              </a:rPr>
              <a:t>निर्वाचन </a:t>
            </a:r>
            <a:r>
              <a:rPr lang="ne-NP" sz="2000" dirty="0">
                <a:cs typeface="Kalimati" pitchFamily="2"/>
              </a:rPr>
              <a:t>पर्यवेक्षणको सम्बन्धमा देहाय बमोजिम </a:t>
            </a:r>
            <a:r>
              <a:rPr lang="ne-NP" sz="2000" dirty="0" smtClean="0">
                <a:cs typeface="Kalimati" pitchFamily="2"/>
              </a:rPr>
              <a:t>गर्नेः</a:t>
            </a:r>
            <a:r>
              <a:rPr lang="ne-NP" sz="2000" dirty="0">
                <a:cs typeface="Kalimati" pitchFamily="2"/>
              </a:rPr>
              <a:t>–</a:t>
            </a:r>
          </a:p>
          <a:p>
            <a:pPr lvl="1" algn="just">
              <a:spcBef>
                <a:spcPts val="600"/>
              </a:spcBef>
            </a:pPr>
            <a:r>
              <a:rPr lang="ne-NP" sz="1600" dirty="0" smtClean="0">
                <a:cs typeface="Kalimati" pitchFamily="2"/>
              </a:rPr>
              <a:t>निर्वाचनको </a:t>
            </a:r>
            <a:r>
              <a:rPr lang="ne-NP" sz="1600" dirty="0">
                <a:cs typeface="Kalimati" pitchFamily="2"/>
              </a:rPr>
              <a:t>लागि आयोगबाट पर्यवेक्षण गर्न अनुमति प्राप्त </a:t>
            </a:r>
            <a:r>
              <a:rPr lang="ne-NP" sz="1600" dirty="0" smtClean="0">
                <a:cs typeface="Kalimati" pitchFamily="2"/>
              </a:rPr>
              <a:t>गरेका</a:t>
            </a:r>
            <a:r>
              <a:rPr lang="en-US" sz="1600" dirty="0" smtClean="0">
                <a:cs typeface="Kalimati" pitchFamily="2"/>
              </a:rPr>
              <a:t> </a:t>
            </a:r>
            <a:r>
              <a:rPr lang="ne-NP" sz="1600" dirty="0" smtClean="0">
                <a:cs typeface="Kalimati" pitchFamily="2"/>
              </a:rPr>
              <a:t>पर्यवेक्षकलाई </a:t>
            </a:r>
            <a:r>
              <a:rPr lang="ne-NP" sz="1600" dirty="0">
                <a:cs typeface="Kalimati" pitchFamily="2"/>
              </a:rPr>
              <a:t>आफू खटिएको मतदान केन्द्रमा निर्वाचन </a:t>
            </a:r>
            <a:r>
              <a:rPr lang="ne-NP" sz="1600" dirty="0" smtClean="0">
                <a:cs typeface="Kalimati" pitchFamily="2"/>
              </a:rPr>
              <a:t>पर्यवेक्षण</a:t>
            </a:r>
            <a:r>
              <a:rPr lang="en-US" sz="1600" dirty="0" smtClean="0">
                <a:cs typeface="Kalimati" pitchFamily="2"/>
              </a:rPr>
              <a:t> </a:t>
            </a:r>
            <a:r>
              <a:rPr lang="ne-NP" sz="1600" dirty="0" smtClean="0">
                <a:cs typeface="Kalimati" pitchFamily="2"/>
              </a:rPr>
              <a:t>गर्न </a:t>
            </a:r>
            <a:r>
              <a:rPr lang="ne-NP" sz="1600" dirty="0">
                <a:cs typeface="Kalimati" pitchFamily="2"/>
              </a:rPr>
              <a:t>आएमा आवश्यक सहयोग गर्ने, गराउने,</a:t>
            </a:r>
          </a:p>
          <a:p>
            <a:pPr lvl="1" algn="just">
              <a:spcBef>
                <a:spcPts val="600"/>
              </a:spcBef>
            </a:pPr>
            <a:r>
              <a:rPr lang="ne-NP" sz="1600" dirty="0" smtClean="0">
                <a:cs typeface="Kalimati" pitchFamily="2"/>
              </a:rPr>
              <a:t>पर्यवेक्षकलाई </a:t>
            </a:r>
            <a:r>
              <a:rPr lang="ne-NP" sz="1600" dirty="0">
                <a:cs typeface="Kalimati" pitchFamily="2"/>
              </a:rPr>
              <a:t>निर्वाचनको पर्यवेक्षण गर्न दिँदा मतदान </a:t>
            </a:r>
            <a:r>
              <a:rPr lang="ne-NP" sz="1600" dirty="0" smtClean="0">
                <a:cs typeface="Kalimati" pitchFamily="2"/>
              </a:rPr>
              <a:t>भइरहेको</a:t>
            </a:r>
            <a:r>
              <a:rPr lang="en-US" sz="1600" dirty="0" smtClean="0">
                <a:cs typeface="Kalimati" pitchFamily="2"/>
              </a:rPr>
              <a:t> </a:t>
            </a:r>
            <a:r>
              <a:rPr lang="ne-NP" sz="1600" dirty="0" smtClean="0">
                <a:cs typeface="Kalimati" pitchFamily="2"/>
              </a:rPr>
              <a:t>समयमा </a:t>
            </a:r>
            <a:r>
              <a:rPr lang="ne-NP" sz="1600" dirty="0">
                <a:cs typeface="Kalimati" pitchFamily="2"/>
              </a:rPr>
              <a:t>मतपत्र, मतदाता नामावली, स्वस्तिक छाप, छापदानी </a:t>
            </a:r>
            <a:r>
              <a:rPr lang="ne-NP" sz="1600" dirty="0" smtClean="0">
                <a:cs typeface="Kalimati" pitchFamily="2"/>
              </a:rPr>
              <a:t>तथा</a:t>
            </a:r>
            <a:r>
              <a:rPr lang="en-US" sz="1600" dirty="0" smtClean="0">
                <a:cs typeface="Kalimati" pitchFamily="2"/>
              </a:rPr>
              <a:t> </a:t>
            </a:r>
            <a:r>
              <a:rPr lang="ne-NP" sz="1600" dirty="0" smtClean="0">
                <a:cs typeface="Kalimati" pitchFamily="2"/>
              </a:rPr>
              <a:t>मतपेटिका </a:t>
            </a:r>
            <a:r>
              <a:rPr lang="ne-NP" sz="1600" dirty="0">
                <a:cs typeface="Kalimati" pitchFamily="2"/>
              </a:rPr>
              <a:t>जस्ता मतदान सामग्री छुन वा मतदान कक्षमा </a:t>
            </a:r>
            <a:r>
              <a:rPr lang="ne-NP" sz="1600" dirty="0" smtClean="0">
                <a:cs typeface="Kalimati" pitchFamily="2"/>
              </a:rPr>
              <a:t>प्रवेश</a:t>
            </a:r>
            <a:r>
              <a:rPr lang="en-US" sz="1600" dirty="0" smtClean="0">
                <a:cs typeface="Kalimati" pitchFamily="2"/>
              </a:rPr>
              <a:t> </a:t>
            </a:r>
            <a:r>
              <a:rPr lang="ne-NP" sz="1600" dirty="0" smtClean="0">
                <a:cs typeface="Kalimati" pitchFamily="2"/>
              </a:rPr>
              <a:t>गरी </a:t>
            </a:r>
            <a:r>
              <a:rPr lang="ne-NP" sz="1600" dirty="0">
                <a:cs typeface="Kalimati" pitchFamily="2"/>
              </a:rPr>
              <a:t>मतदाताले मत सङ्केत </a:t>
            </a:r>
            <a:r>
              <a:rPr lang="ne-NP" sz="1600" dirty="0" smtClean="0">
                <a:cs typeface="Kalimati" pitchFamily="2"/>
              </a:rPr>
              <a:t>गरिरहेको </a:t>
            </a:r>
            <a:r>
              <a:rPr lang="ne-NP" sz="1600" dirty="0">
                <a:cs typeface="Kalimati" pitchFamily="2"/>
              </a:rPr>
              <a:t>अवस्थामा हेर्न नदिने,</a:t>
            </a:r>
          </a:p>
          <a:p>
            <a:pPr marL="0" indent="0" algn="just">
              <a:spcBef>
                <a:spcPts val="600"/>
              </a:spcBef>
              <a:buNone/>
            </a:pPr>
            <a:r>
              <a:rPr lang="en-US" sz="2000" dirty="0" smtClean="0">
                <a:cs typeface="Kalimati" pitchFamily="2"/>
              </a:rPr>
              <a:t>	</a:t>
            </a:r>
            <a:r>
              <a:rPr lang="ne-NP" sz="1600" dirty="0">
                <a:cs typeface="Kalimati" pitchFamily="2"/>
              </a:rPr>
              <a:t>तर मतदाताले आफ्नो मत जाहेर </a:t>
            </a:r>
            <a:r>
              <a:rPr lang="ne-NP" sz="1600" dirty="0" smtClean="0">
                <a:cs typeface="Kalimati" pitchFamily="2"/>
              </a:rPr>
              <a:t>गरिसकेपछि</a:t>
            </a:r>
            <a:r>
              <a:rPr lang="en-US" sz="1600" dirty="0" smtClean="0">
                <a:cs typeface="Kalimati" pitchFamily="2"/>
              </a:rPr>
              <a:t> </a:t>
            </a:r>
            <a:r>
              <a:rPr lang="ne-NP" sz="1600" dirty="0">
                <a:cs typeface="Kalimati" pitchFamily="2"/>
              </a:rPr>
              <a:t>मतपेटिकामा मतपत्र खसाल्दाको दृश्य भने पर्यवेक्षकलाई </a:t>
            </a:r>
            <a:r>
              <a:rPr lang="en-US" sz="1600" dirty="0">
                <a:cs typeface="Kalimati" pitchFamily="2"/>
              </a:rPr>
              <a:t>	</a:t>
            </a:r>
            <a:r>
              <a:rPr lang="ne-NP" sz="1600" dirty="0">
                <a:cs typeface="Kalimati" pitchFamily="2"/>
              </a:rPr>
              <a:t>टाढाबाट</a:t>
            </a:r>
            <a:r>
              <a:rPr lang="en-US" sz="1600" dirty="0">
                <a:cs typeface="Kalimati" pitchFamily="2"/>
              </a:rPr>
              <a:t> </a:t>
            </a:r>
            <a:r>
              <a:rPr lang="ne-NP" sz="1600" dirty="0">
                <a:cs typeface="Kalimati" pitchFamily="2"/>
              </a:rPr>
              <a:t>हेर्न </a:t>
            </a:r>
            <a:r>
              <a:rPr lang="ne-NP" sz="1600" dirty="0" smtClean="0">
                <a:cs typeface="Kalimati" pitchFamily="2"/>
              </a:rPr>
              <a:t>	दिन सकिने </a:t>
            </a:r>
            <a:r>
              <a:rPr lang="ne-NP" sz="1600" dirty="0">
                <a:cs typeface="Kalimati" pitchFamily="2"/>
              </a:rPr>
              <a:t>।</a:t>
            </a:r>
          </a:p>
          <a:p>
            <a:pPr algn="just">
              <a:spcBef>
                <a:spcPts val="600"/>
              </a:spcBef>
            </a:pPr>
            <a:r>
              <a:rPr lang="ne-NP" sz="2000" dirty="0" smtClean="0">
                <a:cs typeface="Kalimati" pitchFamily="2"/>
              </a:rPr>
              <a:t>मतदान </a:t>
            </a:r>
            <a:r>
              <a:rPr lang="ne-NP" sz="2000" dirty="0">
                <a:cs typeface="Kalimati" pitchFamily="2"/>
              </a:rPr>
              <a:t>हुनु अघि तथा मतदान कार्य सम्पन्न भएपछि मुचुल्का </a:t>
            </a:r>
            <a:r>
              <a:rPr lang="ne-NP" sz="2000" dirty="0" smtClean="0">
                <a:cs typeface="Kalimati" pitchFamily="2"/>
              </a:rPr>
              <a:t>गराई</a:t>
            </a:r>
            <a:r>
              <a:rPr lang="en-US" sz="2000" dirty="0" smtClean="0">
                <a:cs typeface="Kalimati" pitchFamily="2"/>
              </a:rPr>
              <a:t> </a:t>
            </a:r>
            <a:r>
              <a:rPr lang="ne-NP" sz="2000" dirty="0" smtClean="0">
                <a:cs typeface="Kalimati" pitchFamily="2"/>
              </a:rPr>
              <a:t>सिलबन्दी </a:t>
            </a:r>
            <a:r>
              <a:rPr lang="ne-NP" sz="2000" dirty="0">
                <a:cs typeface="Kalimati" pitchFamily="2"/>
              </a:rPr>
              <a:t>मतपेटिका तथा अन्य निर्वाचन सामग्री सुरक्षित </a:t>
            </a:r>
            <a:r>
              <a:rPr lang="ne-NP" sz="2000" dirty="0" smtClean="0">
                <a:cs typeface="Kalimati" pitchFamily="2"/>
              </a:rPr>
              <a:t>तरिकाले</a:t>
            </a:r>
            <a:r>
              <a:rPr lang="en-US" sz="2000" dirty="0" smtClean="0">
                <a:cs typeface="Kalimati" pitchFamily="2"/>
              </a:rPr>
              <a:t> </a:t>
            </a:r>
            <a:r>
              <a:rPr lang="ne-NP" sz="2000" dirty="0" smtClean="0">
                <a:cs typeface="Kalimati" pitchFamily="2"/>
              </a:rPr>
              <a:t>निर्वाचन </a:t>
            </a:r>
            <a:r>
              <a:rPr lang="ne-NP" sz="2000" dirty="0">
                <a:cs typeface="Kalimati" pitchFamily="2"/>
              </a:rPr>
              <a:t>अधिकृतलाई बुझाउने,</a:t>
            </a:r>
          </a:p>
          <a:p>
            <a:pPr algn="just">
              <a:spcBef>
                <a:spcPts val="600"/>
              </a:spcBef>
            </a:pPr>
            <a:r>
              <a:rPr lang="ne-NP" sz="2000" dirty="0" smtClean="0">
                <a:cs typeface="Kalimati" pitchFamily="2"/>
              </a:rPr>
              <a:t>निर्वाचन </a:t>
            </a:r>
            <a:r>
              <a:rPr lang="ne-NP" sz="2000" dirty="0">
                <a:cs typeface="Kalimati" pitchFamily="2"/>
              </a:rPr>
              <a:t>(कसूर तथा सजाय) ऐन, २०७३ बमोजिमको अधिकार </a:t>
            </a:r>
            <a:r>
              <a:rPr lang="ne-NP" sz="2000" dirty="0" smtClean="0">
                <a:cs typeface="Kalimati" pitchFamily="2"/>
              </a:rPr>
              <a:t>प्रयोग</a:t>
            </a:r>
            <a:r>
              <a:rPr lang="en-US" sz="2000" dirty="0" smtClean="0">
                <a:cs typeface="Kalimati" pitchFamily="2"/>
              </a:rPr>
              <a:t> </a:t>
            </a:r>
            <a:r>
              <a:rPr lang="ne-NP" sz="2000" dirty="0" smtClean="0">
                <a:cs typeface="Kalimati" pitchFamily="2"/>
              </a:rPr>
              <a:t>गर्ने </a:t>
            </a:r>
            <a:r>
              <a:rPr lang="ne-NP" sz="2000" dirty="0">
                <a:cs typeface="Kalimati" pitchFamily="2"/>
              </a:rPr>
              <a:t>। </a:t>
            </a:r>
          </a:p>
          <a:p>
            <a:pPr algn="just">
              <a:spcBef>
                <a:spcPts val="600"/>
              </a:spcBef>
            </a:pPr>
            <a:endParaRPr lang="en-US"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lstStyle/>
          <a:p>
            <a:r>
              <a:rPr lang="ne-NP" dirty="0">
                <a:cs typeface="Kalimati" pitchFamily="2"/>
              </a:rPr>
              <a:t>मतदान अधिकृतको काम, कर्तव्य र </a:t>
            </a:r>
            <a:r>
              <a:rPr lang="ne-NP" dirty="0" smtClean="0">
                <a:cs typeface="Kalimati" pitchFamily="2"/>
              </a:rPr>
              <a:t>अधिकार</a:t>
            </a:r>
            <a:endParaRPr lang="en-US" dirty="0">
              <a:cs typeface="Kalimati" pitchFamily="2"/>
            </a:endParaRPr>
          </a:p>
        </p:txBody>
      </p:sp>
    </p:spTree>
    <p:extLst>
      <p:ext uri="{BB962C8B-B14F-4D97-AF65-F5344CB8AC3E}">
        <p14:creationId xmlns:p14="http://schemas.microsoft.com/office/powerpoint/2010/main" val="2931975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2310713"/>
            <a:ext cx="10515601" cy="4015945"/>
          </a:xfrm>
        </p:spPr>
        <p:txBody>
          <a:bodyPr>
            <a:noAutofit/>
          </a:bodyPr>
          <a:lstStyle/>
          <a:p>
            <a:pPr algn="just">
              <a:lnSpc>
                <a:spcPct val="120000"/>
              </a:lnSpc>
              <a:spcBef>
                <a:spcPts val="600"/>
              </a:spcBef>
            </a:pPr>
            <a:r>
              <a:rPr lang="ne-NP" sz="2400" dirty="0" smtClean="0">
                <a:cs typeface="Kalimati" pitchFamily="2"/>
              </a:rPr>
              <a:t>सहायक</a:t>
            </a:r>
            <a:r>
              <a:rPr lang="en-US" sz="2400" dirty="0" smtClean="0">
                <a:cs typeface="Kalimati" pitchFamily="2"/>
              </a:rPr>
              <a:t> </a:t>
            </a:r>
            <a:r>
              <a:rPr lang="ne-NP" sz="2400" dirty="0" smtClean="0">
                <a:cs typeface="Kalimati" pitchFamily="2"/>
              </a:rPr>
              <a:t>मतदान </a:t>
            </a:r>
            <a:r>
              <a:rPr lang="ne-NP" sz="2400" dirty="0">
                <a:cs typeface="Kalimati" pitchFamily="2"/>
              </a:rPr>
              <a:t>अधिकृत र मतदान केन्द्रमा खटिएका अन्य कर्मचारीले मतदान अधिकृतको </a:t>
            </a:r>
            <a:r>
              <a:rPr lang="ne-NP" sz="2400" dirty="0" smtClean="0">
                <a:cs typeface="Kalimati" pitchFamily="2"/>
              </a:rPr>
              <a:t>प्रत्यक्ष</a:t>
            </a:r>
            <a:r>
              <a:rPr lang="en-US" sz="2400" dirty="0" smtClean="0">
                <a:cs typeface="Kalimati" pitchFamily="2"/>
              </a:rPr>
              <a:t> </a:t>
            </a:r>
            <a:r>
              <a:rPr lang="ne-NP" sz="2400" dirty="0" smtClean="0">
                <a:cs typeface="Kalimati" pitchFamily="2"/>
              </a:rPr>
              <a:t>नियन्त्रण </a:t>
            </a:r>
            <a:r>
              <a:rPr lang="ne-NP" sz="2400" dirty="0">
                <a:cs typeface="Kalimati" pitchFamily="2"/>
              </a:rPr>
              <a:t>एवं निर्देशनको अधीनमा रही मतदान सम्बन्धी सम्पूर्ण कार्य स्वतन्त्र र निष्पक्ष </a:t>
            </a:r>
            <a:r>
              <a:rPr lang="ne-NP" sz="2400" dirty="0" smtClean="0">
                <a:cs typeface="Kalimati" pitchFamily="2"/>
              </a:rPr>
              <a:t>भई</a:t>
            </a:r>
            <a:r>
              <a:rPr lang="en-US" sz="2400" dirty="0" smtClean="0">
                <a:cs typeface="Kalimati" pitchFamily="2"/>
              </a:rPr>
              <a:t> </a:t>
            </a:r>
            <a:r>
              <a:rPr lang="ne-NP" sz="2400" dirty="0" smtClean="0">
                <a:cs typeface="Kalimati" pitchFamily="2"/>
              </a:rPr>
              <a:t>सञ्चालन </a:t>
            </a:r>
            <a:r>
              <a:rPr lang="ne-NP" sz="2400" dirty="0">
                <a:cs typeface="Kalimati" pitchFamily="2"/>
              </a:rPr>
              <a:t>गर्नु </a:t>
            </a:r>
            <a:r>
              <a:rPr lang="ne-NP" sz="2400" dirty="0" smtClean="0">
                <a:cs typeface="Kalimati" pitchFamily="2"/>
              </a:rPr>
              <a:t>पर्ने</a:t>
            </a:r>
            <a:r>
              <a:rPr lang="en-US" sz="2400" dirty="0" smtClean="0">
                <a:cs typeface="Kalimati" pitchFamily="2"/>
              </a:rPr>
              <a:t>,</a:t>
            </a:r>
            <a:endParaRPr lang="ne-NP" sz="2400" dirty="0">
              <a:cs typeface="Kalimati" pitchFamily="2"/>
            </a:endParaRPr>
          </a:p>
          <a:p>
            <a:pPr algn="just">
              <a:lnSpc>
                <a:spcPct val="120000"/>
              </a:lnSpc>
              <a:spcBef>
                <a:spcPts val="600"/>
              </a:spcBef>
            </a:pPr>
            <a:r>
              <a:rPr lang="ne-NP" sz="2400" dirty="0" smtClean="0">
                <a:cs typeface="Kalimati" pitchFamily="2"/>
              </a:rPr>
              <a:t>सहायक </a:t>
            </a:r>
            <a:r>
              <a:rPr lang="ne-NP" sz="2400" dirty="0">
                <a:cs typeface="Kalimati" pitchFamily="2"/>
              </a:rPr>
              <a:t>मतदान अधिकृतको काम, कर्तव्य र अधिकार देहाय बमोजिम </a:t>
            </a:r>
            <a:r>
              <a:rPr lang="ne-NP" sz="2400" dirty="0" smtClean="0">
                <a:cs typeface="Kalimati" pitchFamily="2"/>
              </a:rPr>
              <a:t>हुने–</a:t>
            </a:r>
            <a:endParaRPr lang="ne-NP" sz="2400" dirty="0">
              <a:cs typeface="Kalimati" pitchFamily="2"/>
            </a:endParaRPr>
          </a:p>
          <a:p>
            <a:pPr lvl="1" algn="just">
              <a:lnSpc>
                <a:spcPct val="120000"/>
              </a:lnSpc>
              <a:spcBef>
                <a:spcPts val="600"/>
              </a:spcBef>
            </a:pPr>
            <a:r>
              <a:rPr lang="ne-NP" sz="2000" dirty="0" smtClean="0">
                <a:cs typeface="Kalimati" pitchFamily="2"/>
              </a:rPr>
              <a:t>आफू</a:t>
            </a:r>
            <a:r>
              <a:rPr lang="en-US" sz="2000" dirty="0" smtClean="0">
                <a:cs typeface="Kalimati" pitchFamily="2"/>
              </a:rPr>
              <a:t> </a:t>
            </a:r>
            <a:r>
              <a:rPr lang="ne-NP" sz="2000" dirty="0">
                <a:cs typeface="Kalimati" pitchFamily="2"/>
              </a:rPr>
              <a:t>खटिएको मतदान केन्द्रमा मतदान सम्पन्न गर्न मतदान </a:t>
            </a:r>
            <a:r>
              <a:rPr lang="ne-NP" sz="2000" dirty="0" smtClean="0">
                <a:cs typeface="Kalimati" pitchFamily="2"/>
              </a:rPr>
              <a:t>अधिकृतलाई</a:t>
            </a:r>
            <a:r>
              <a:rPr lang="en-US" sz="2000" dirty="0" smtClean="0">
                <a:cs typeface="Kalimati" pitchFamily="2"/>
              </a:rPr>
              <a:t> </a:t>
            </a:r>
            <a:r>
              <a:rPr lang="ne-NP" sz="2000" dirty="0" smtClean="0">
                <a:cs typeface="Kalimati" pitchFamily="2"/>
              </a:rPr>
              <a:t>सहयोग </a:t>
            </a:r>
            <a:r>
              <a:rPr lang="ne-NP" sz="2000" dirty="0">
                <a:cs typeface="Kalimati" pitchFamily="2"/>
              </a:rPr>
              <a:t>गर्ने,</a:t>
            </a:r>
          </a:p>
          <a:p>
            <a:pPr lvl="1" algn="just">
              <a:lnSpc>
                <a:spcPct val="120000"/>
              </a:lnSpc>
              <a:spcBef>
                <a:spcPts val="600"/>
              </a:spcBef>
            </a:pPr>
            <a:r>
              <a:rPr lang="ne-NP" sz="2000" dirty="0" smtClean="0">
                <a:cs typeface="Kalimati" pitchFamily="2"/>
              </a:rPr>
              <a:t>मतदानलाई </a:t>
            </a:r>
            <a:r>
              <a:rPr lang="ne-NP" sz="2000" dirty="0">
                <a:cs typeface="Kalimati" pitchFamily="2"/>
              </a:rPr>
              <a:t>मर्यादित र व्यवस्थित बनाउन मतदान केन्द्रमा </a:t>
            </a:r>
            <a:r>
              <a:rPr lang="ne-NP" sz="2000" dirty="0" smtClean="0">
                <a:cs typeface="Kalimati" pitchFamily="2"/>
              </a:rPr>
              <a:t>खटिएका</a:t>
            </a:r>
            <a:r>
              <a:rPr lang="en-US" sz="2000" dirty="0" smtClean="0">
                <a:cs typeface="Kalimati" pitchFamily="2"/>
              </a:rPr>
              <a:t> </a:t>
            </a:r>
            <a:r>
              <a:rPr lang="ne-NP" sz="2000" dirty="0" smtClean="0">
                <a:cs typeface="Kalimati" pitchFamily="2"/>
              </a:rPr>
              <a:t>मतदान </a:t>
            </a:r>
            <a:r>
              <a:rPr lang="ne-NP" sz="2000" dirty="0">
                <a:cs typeface="Kalimati" pitchFamily="2"/>
              </a:rPr>
              <a:t>प्रतिनिधि बीच समन्वय गर्ने</a:t>
            </a:r>
            <a:r>
              <a:rPr lang="ne-NP" sz="2000" dirty="0" smtClean="0">
                <a:cs typeface="Kalimati" pitchFamily="2"/>
              </a:rPr>
              <a:t>,</a:t>
            </a:r>
            <a:endParaRPr lang="ne-NP"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a:xfrm>
            <a:off x="864502" y="1220086"/>
            <a:ext cx="10515600" cy="823912"/>
          </a:xfrm>
        </p:spPr>
        <p:txBody>
          <a:bodyPr>
            <a:noAutofit/>
          </a:bodyPr>
          <a:lstStyle/>
          <a:p>
            <a:pPr algn="ctr">
              <a:lnSpc>
                <a:spcPct val="100000"/>
              </a:lnSpc>
            </a:pPr>
            <a:r>
              <a:rPr lang="ne-NP" sz="3600" dirty="0" smtClean="0">
                <a:cs typeface="Kalimati" pitchFamily="2"/>
              </a:rPr>
              <a:t>सहायक मतदान अधिकृत तथा अन्य कर्मचारीको काम, कर्तव्य र अधिकार</a:t>
            </a:r>
            <a:endParaRPr lang="en-US" sz="3600" dirty="0">
              <a:cs typeface="Kalimati" pitchFamily="2"/>
            </a:endParaRPr>
          </a:p>
        </p:txBody>
      </p:sp>
    </p:spTree>
    <p:extLst>
      <p:ext uri="{BB962C8B-B14F-4D97-AF65-F5344CB8AC3E}">
        <p14:creationId xmlns:p14="http://schemas.microsoft.com/office/powerpoint/2010/main" val="316192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3485" y="1841156"/>
            <a:ext cx="10515601" cy="4584357"/>
          </a:xfrm>
        </p:spPr>
        <p:txBody>
          <a:bodyPr>
            <a:noAutofit/>
          </a:bodyPr>
          <a:lstStyle/>
          <a:p>
            <a:pPr lvl="1" algn="just">
              <a:lnSpc>
                <a:spcPct val="120000"/>
              </a:lnSpc>
              <a:spcBef>
                <a:spcPts val="600"/>
              </a:spcBef>
            </a:pPr>
            <a:r>
              <a:rPr lang="ne-NP" sz="2000" dirty="0">
                <a:cs typeface="Kalimati" pitchFamily="2"/>
              </a:rPr>
              <a:t>मतदान केन्द्रमा तयार गर्नु पर्ने मुचुल्का तयार गरी उम्मेदवार, निर्वाचन</a:t>
            </a:r>
            <a:r>
              <a:rPr lang="en-US" sz="2000" dirty="0">
                <a:cs typeface="Kalimati" pitchFamily="2"/>
              </a:rPr>
              <a:t> </a:t>
            </a:r>
            <a:r>
              <a:rPr lang="ne-NP" sz="2000" dirty="0">
                <a:cs typeface="Kalimati" pitchFamily="2"/>
              </a:rPr>
              <a:t>प्रतिनिधि वा मतदान प्रतिनिधिको सहीछाप गराउने,</a:t>
            </a:r>
          </a:p>
          <a:p>
            <a:pPr lvl="1" algn="just">
              <a:lnSpc>
                <a:spcPct val="120000"/>
              </a:lnSpc>
              <a:spcBef>
                <a:spcPts val="600"/>
              </a:spcBef>
            </a:pPr>
            <a:r>
              <a:rPr lang="ne-NP" sz="2000" dirty="0">
                <a:cs typeface="Kalimati" pitchFamily="2"/>
              </a:rPr>
              <a:t>मतदान अधिकृतले खटाए बमोजिमका मतदान सम्बन्धी अन्य जिम्मेवारी</a:t>
            </a:r>
            <a:r>
              <a:rPr lang="en-US" sz="2000" dirty="0">
                <a:cs typeface="Kalimati" pitchFamily="2"/>
              </a:rPr>
              <a:t> </a:t>
            </a:r>
            <a:r>
              <a:rPr lang="ne-NP" sz="2000" dirty="0">
                <a:cs typeface="Kalimati" pitchFamily="2"/>
              </a:rPr>
              <a:t>पूरा गर्ने र मतदान सम्पन्न भएपछि निर्वाचन अधिकृतको कार्यालयमा</a:t>
            </a:r>
            <a:r>
              <a:rPr lang="en-US" sz="2000" dirty="0">
                <a:cs typeface="Kalimati" pitchFamily="2"/>
              </a:rPr>
              <a:t> </a:t>
            </a:r>
            <a:r>
              <a:rPr lang="ne-NP" sz="2000" dirty="0">
                <a:cs typeface="Kalimati" pitchFamily="2"/>
              </a:rPr>
              <a:t>मतपेटिका लैजान मतदान अधिकृतलाई सहयोग गर्ने,</a:t>
            </a:r>
          </a:p>
          <a:p>
            <a:pPr lvl="1" algn="just">
              <a:lnSpc>
                <a:spcPct val="120000"/>
              </a:lnSpc>
              <a:spcBef>
                <a:spcPts val="600"/>
              </a:spcBef>
            </a:pPr>
            <a:r>
              <a:rPr lang="ne-NP" sz="2000" dirty="0">
                <a:cs typeface="Kalimati" pitchFamily="2"/>
              </a:rPr>
              <a:t>मतदान केन्द्रमा मतदान अधिकृतले आफ्नो जिम्मेवारी पूरा गर्न नसकेको</a:t>
            </a:r>
            <a:r>
              <a:rPr lang="en-US" sz="2000" dirty="0">
                <a:cs typeface="Kalimati" pitchFamily="2"/>
              </a:rPr>
              <a:t> </a:t>
            </a:r>
            <a:r>
              <a:rPr lang="ne-NP" sz="2000" dirty="0">
                <a:cs typeface="Kalimati" pitchFamily="2"/>
              </a:rPr>
              <a:t>अवस्थामा मतदान अधिकृतको रुपमा कार्य गरी मतदान सम्पन्न गर्ने वा</a:t>
            </a:r>
            <a:r>
              <a:rPr lang="en-US" sz="2000" dirty="0">
                <a:cs typeface="Kalimati" pitchFamily="2"/>
              </a:rPr>
              <a:t> </a:t>
            </a:r>
            <a:r>
              <a:rPr lang="ne-NP" sz="2000" dirty="0">
                <a:cs typeface="Kalimati" pitchFamily="2"/>
              </a:rPr>
              <a:t>गराउने ।</a:t>
            </a:r>
          </a:p>
          <a:p>
            <a:pPr algn="just">
              <a:lnSpc>
                <a:spcPct val="120000"/>
              </a:lnSpc>
              <a:spcBef>
                <a:spcPts val="600"/>
              </a:spcBef>
            </a:pPr>
            <a:r>
              <a:rPr lang="ne-NP" sz="2400" dirty="0">
                <a:cs typeface="Kalimati" pitchFamily="2"/>
              </a:rPr>
              <a:t>आफू</a:t>
            </a:r>
            <a:r>
              <a:rPr lang="en-US" sz="2400" dirty="0">
                <a:cs typeface="Kalimati" pitchFamily="2"/>
              </a:rPr>
              <a:t> </a:t>
            </a:r>
            <a:r>
              <a:rPr lang="ne-NP" sz="2400" dirty="0">
                <a:cs typeface="Kalimati" pitchFamily="2"/>
              </a:rPr>
              <a:t>खटिएको मतदान केन्द्रमा मतदान सम्पन्न गर्न मतदान अधिकृतलाई सहयोग</a:t>
            </a:r>
            <a:r>
              <a:rPr lang="en-US" sz="2400" dirty="0">
                <a:cs typeface="Kalimati" pitchFamily="2"/>
              </a:rPr>
              <a:t> </a:t>
            </a:r>
            <a:r>
              <a:rPr lang="ne-NP" sz="2400" dirty="0">
                <a:cs typeface="Kalimati" pitchFamily="2"/>
              </a:rPr>
              <a:t>गर्नु र मतदान अधिकृतले खटाए बमोजिमको जिम्मेवारी पूरा गर्नु मतदान केन्द्रमा खटिएका</a:t>
            </a:r>
            <a:r>
              <a:rPr lang="en-US" sz="2400" dirty="0">
                <a:cs typeface="Kalimati" pitchFamily="2"/>
              </a:rPr>
              <a:t> </a:t>
            </a:r>
            <a:r>
              <a:rPr lang="ne-NP" sz="2400" dirty="0">
                <a:cs typeface="Kalimati" pitchFamily="2"/>
              </a:rPr>
              <a:t>सबै कर्मचारी तथा सुरक्षाकर्मीको कर्तव्य हुने ।</a:t>
            </a:r>
          </a:p>
          <a:p>
            <a:pPr algn="just">
              <a:lnSpc>
                <a:spcPct val="120000"/>
              </a:lnSpc>
              <a:spcBef>
                <a:spcPts val="600"/>
              </a:spcBef>
            </a:pPr>
            <a:endParaRPr lang="ne-NP" sz="2000" dirty="0"/>
          </a:p>
          <a:p>
            <a:pPr algn="just">
              <a:lnSpc>
                <a:spcPct val="120000"/>
              </a:lnSpc>
              <a:spcBef>
                <a:spcPts val="600"/>
              </a:spcBef>
            </a:pPr>
            <a:endParaRPr lang="en-US" sz="2000" dirty="0"/>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a:xfrm>
            <a:off x="9798908" y="1220086"/>
            <a:ext cx="1581194" cy="621071"/>
          </a:xfrm>
        </p:spPr>
        <p:txBody>
          <a:bodyPr>
            <a:noAutofit/>
          </a:bodyPr>
          <a:lstStyle/>
          <a:p>
            <a:pPr algn="r">
              <a:lnSpc>
                <a:spcPct val="100000"/>
              </a:lnSpc>
            </a:pPr>
            <a:r>
              <a:rPr lang="ne-NP" sz="2800" dirty="0" smtClean="0">
                <a:cs typeface="Kalimati" pitchFamily="2"/>
              </a:rPr>
              <a:t>क्रमशः</a:t>
            </a:r>
            <a:endParaRPr lang="en-US" sz="3600" dirty="0">
              <a:cs typeface="Kalimati" pitchFamily="2"/>
            </a:endParaRPr>
          </a:p>
        </p:txBody>
      </p:sp>
    </p:spTree>
    <p:extLst>
      <p:ext uri="{BB962C8B-B14F-4D97-AF65-F5344CB8AC3E}">
        <p14:creationId xmlns:p14="http://schemas.microsoft.com/office/powerpoint/2010/main" val="131203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ne-NP" sz="2400" dirty="0" smtClean="0">
                <a:cs typeface="Kalimati" pitchFamily="2"/>
              </a:rPr>
              <a:t>निर्वाचन विवाद </a:t>
            </a:r>
            <a:r>
              <a:rPr lang="ne-NP" sz="2400" dirty="0" smtClean="0">
                <a:cs typeface="Kalimati"/>
              </a:rPr>
              <a:t>(सुनुवाइ र निरुपण)</a:t>
            </a:r>
            <a:r>
              <a:rPr lang="ne-NP" sz="2400" dirty="0" smtClean="0">
                <a:cs typeface="Kalimati" pitchFamily="2"/>
              </a:rPr>
              <a:t>सम्बन्धी कार्यविधि, २०७८ बमोजिम मतदान अधिकृतसमक्ष उजुरी प्राप्त भएमा मतदान अधिकृतले कार्यविधिको अनुसूची ७ बमोजिमको दर्ता किताबमा दर्ता गर्नुपर्ने,</a:t>
            </a:r>
          </a:p>
          <a:p>
            <a:pPr algn="just"/>
            <a:r>
              <a:rPr lang="ne-NP" sz="2400" dirty="0">
                <a:cs typeface="Kalimati" pitchFamily="2"/>
              </a:rPr>
              <a:t>कसैले अर्काको </a:t>
            </a:r>
            <a:r>
              <a:rPr lang="ne-NP" sz="2400" dirty="0" smtClean="0">
                <a:cs typeface="Kalimati" pitchFamily="2"/>
              </a:rPr>
              <a:t>नाम आफ्नो </a:t>
            </a:r>
            <a:r>
              <a:rPr lang="ne-NP" sz="2400" dirty="0">
                <a:cs typeface="Kalimati" pitchFamily="2"/>
              </a:rPr>
              <a:t>हो भनी ढाँटी मतदान गरेको विषयमा परेको विवाद सुनुवाई </a:t>
            </a:r>
            <a:r>
              <a:rPr lang="ne-NP" sz="2400" dirty="0" smtClean="0">
                <a:cs typeface="Kalimati" pitchFamily="2"/>
              </a:rPr>
              <a:t>गर्दा मतदान </a:t>
            </a:r>
            <a:r>
              <a:rPr lang="ne-NP" sz="2400" dirty="0">
                <a:cs typeface="Kalimati" pitchFamily="2"/>
              </a:rPr>
              <a:t>अधिकृतले </a:t>
            </a:r>
            <a:r>
              <a:rPr lang="ne-NP" sz="2400" dirty="0" smtClean="0">
                <a:cs typeface="Kalimati" pitchFamily="2"/>
              </a:rPr>
              <a:t>देहायको </a:t>
            </a:r>
            <a:r>
              <a:rPr lang="ne-NP" sz="2400" dirty="0">
                <a:cs typeface="Kalimati" pitchFamily="2"/>
              </a:rPr>
              <a:t>कार्यविधि </a:t>
            </a:r>
            <a:r>
              <a:rPr lang="ne-NP" sz="2400" dirty="0" smtClean="0">
                <a:cs typeface="Kalimati" pitchFamily="2"/>
              </a:rPr>
              <a:t>समेत अपनाउनु पर्नेछ–</a:t>
            </a:r>
            <a:endParaRPr lang="ne-NP" sz="2400" dirty="0">
              <a:cs typeface="Kalimati" pitchFamily="2"/>
            </a:endParaRPr>
          </a:p>
          <a:p>
            <a:pPr lvl="1" algn="just"/>
            <a:r>
              <a:rPr lang="ne-NP" sz="2000" dirty="0" smtClean="0">
                <a:cs typeface="Kalimati" pitchFamily="2"/>
              </a:rPr>
              <a:t>उजुरी </a:t>
            </a:r>
            <a:r>
              <a:rPr lang="ne-NP" sz="2000" dirty="0">
                <a:cs typeface="Kalimati" pitchFamily="2"/>
              </a:rPr>
              <a:t>दर्ता गर्दा रु. १००।– धरौटी लिई दर्ता </a:t>
            </a:r>
            <a:r>
              <a:rPr lang="ne-NP" sz="2000" dirty="0" smtClean="0">
                <a:cs typeface="Kalimati" pitchFamily="2"/>
              </a:rPr>
              <a:t>गर्नुपर्ने </a:t>
            </a:r>
            <a:r>
              <a:rPr lang="ne-NP" sz="2000" dirty="0">
                <a:cs typeface="Kalimati" pitchFamily="2"/>
              </a:rPr>
              <a:t>र</a:t>
            </a:r>
          </a:p>
          <a:p>
            <a:pPr lvl="1" algn="just"/>
            <a:r>
              <a:rPr lang="ne-NP" sz="2000" dirty="0" smtClean="0">
                <a:cs typeface="Kalimati" pitchFamily="2"/>
              </a:rPr>
              <a:t>उजुरी </a:t>
            </a:r>
            <a:r>
              <a:rPr lang="ne-NP" sz="2000" dirty="0">
                <a:cs typeface="Kalimati" pitchFamily="2"/>
              </a:rPr>
              <a:t>सही </a:t>
            </a:r>
            <a:r>
              <a:rPr lang="ne-NP" sz="2000" dirty="0" smtClean="0">
                <a:cs typeface="Kalimati" pitchFamily="2"/>
              </a:rPr>
              <a:t>ठहरिएमा धरौटी रकम उजुरकर्तालाई </a:t>
            </a:r>
            <a:r>
              <a:rPr lang="ne-NP" sz="2000" dirty="0">
                <a:cs typeface="Kalimati" pitchFamily="2"/>
              </a:rPr>
              <a:t>नै फिर्ता दिनु </a:t>
            </a:r>
            <a:r>
              <a:rPr lang="ne-NP" sz="2000" dirty="0" smtClean="0">
                <a:cs typeface="Kalimati" pitchFamily="2"/>
              </a:rPr>
              <a:t>पर्ने, </a:t>
            </a:r>
            <a:r>
              <a:rPr lang="ne-NP" sz="2000" dirty="0">
                <a:cs typeface="Kalimati" pitchFamily="2"/>
              </a:rPr>
              <a:t>उजुरी गलत </a:t>
            </a:r>
            <a:r>
              <a:rPr lang="ne-NP" sz="2000" dirty="0" smtClean="0">
                <a:cs typeface="Kalimati" pitchFamily="2"/>
              </a:rPr>
              <a:t>ठहरिएमा धरौटी </a:t>
            </a:r>
            <a:r>
              <a:rPr lang="ne-NP" sz="2000" dirty="0">
                <a:cs typeface="Kalimati" pitchFamily="2"/>
              </a:rPr>
              <a:t>जफत गरी आम्दानी बाँधी राजश्व खातामा </a:t>
            </a:r>
            <a:r>
              <a:rPr lang="ne-NP" sz="2000" dirty="0" smtClean="0">
                <a:cs typeface="Kalimati" pitchFamily="2"/>
              </a:rPr>
              <a:t>जम्मा गर्नुपर्ने </a:t>
            </a:r>
            <a:r>
              <a:rPr lang="ne-NP" sz="2000" dirty="0">
                <a:cs typeface="Kalimati" pitchFamily="2"/>
              </a:rPr>
              <a:t>। </a:t>
            </a:r>
            <a:endParaRPr lang="en-US"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lstStyle/>
          <a:p>
            <a:r>
              <a:rPr lang="ne-NP" dirty="0" smtClean="0">
                <a:cs typeface="Kalimati" pitchFamily="2"/>
              </a:rPr>
              <a:t>निर्वाचन विवाद निरुपण सम्बन्धी कार्य</a:t>
            </a:r>
            <a:endParaRPr lang="en-US" dirty="0">
              <a:cs typeface="Kalimati" pitchFamily="2"/>
            </a:endParaRPr>
          </a:p>
        </p:txBody>
      </p:sp>
    </p:spTree>
    <p:extLst>
      <p:ext uri="{BB962C8B-B14F-4D97-AF65-F5344CB8AC3E}">
        <p14:creationId xmlns:p14="http://schemas.microsoft.com/office/powerpoint/2010/main" val="323382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lnSpc>
                <a:spcPts val="3000"/>
              </a:lnSpc>
              <a:spcBef>
                <a:spcPts val="600"/>
              </a:spcBef>
            </a:pPr>
            <a:r>
              <a:rPr lang="ne-NP" sz="2000" dirty="0" smtClean="0">
                <a:cs typeface="Kalimati" pitchFamily="2"/>
              </a:rPr>
              <a:t>प्रतिनिधिसभा सदस्य निर्वाचन </a:t>
            </a:r>
            <a:r>
              <a:rPr lang="ne-NP" sz="2000" dirty="0">
                <a:cs typeface="Kalimati" pitchFamily="2"/>
              </a:rPr>
              <a:t>ऐन, २०७४ को दफा ४० तथा प्रदेशसभा सदस्य निर्वाचन </a:t>
            </a:r>
            <a:r>
              <a:rPr lang="ne-NP" sz="2000" dirty="0" smtClean="0">
                <a:cs typeface="Kalimati" pitchFamily="2"/>
              </a:rPr>
              <a:t>ऐन, २०७४ </a:t>
            </a:r>
            <a:r>
              <a:rPr lang="ne-NP" sz="2000" dirty="0">
                <a:cs typeface="Kalimati" pitchFamily="2"/>
              </a:rPr>
              <a:t>को दफा </a:t>
            </a:r>
            <a:r>
              <a:rPr lang="ne-NP" sz="2000" dirty="0" smtClean="0">
                <a:cs typeface="Kalimati" pitchFamily="2"/>
              </a:rPr>
              <a:t>४० बमोजिम </a:t>
            </a:r>
            <a:r>
              <a:rPr lang="ne-NP" sz="2000" dirty="0">
                <a:cs typeface="Kalimati" pitchFamily="2"/>
              </a:rPr>
              <a:t>नाम ढाँटी मतदान गर्न आएको सम्बन्धमा,</a:t>
            </a:r>
          </a:p>
          <a:p>
            <a:pPr algn="just">
              <a:lnSpc>
                <a:spcPts val="3000"/>
              </a:lnSpc>
              <a:spcBef>
                <a:spcPts val="600"/>
              </a:spcBef>
            </a:pPr>
            <a:r>
              <a:rPr lang="ne-NP" sz="2000" dirty="0" smtClean="0">
                <a:cs typeface="Kalimati" pitchFamily="2"/>
              </a:rPr>
              <a:t>प्रतिनिधिसभा </a:t>
            </a:r>
            <a:r>
              <a:rPr lang="ne-NP" sz="2000" dirty="0">
                <a:cs typeface="Kalimati" pitchFamily="2"/>
              </a:rPr>
              <a:t>सदस्य निर्वाचन ऐन, २०७४ को दफा ४१ को उपदफा (</a:t>
            </a:r>
            <a:r>
              <a:rPr lang="ne-NP" sz="2000" dirty="0" smtClean="0">
                <a:cs typeface="Kalimati" pitchFamily="2"/>
              </a:rPr>
              <a:t>२) तथा </a:t>
            </a:r>
            <a:r>
              <a:rPr lang="ne-NP" sz="2000" dirty="0">
                <a:cs typeface="Kalimati" pitchFamily="2"/>
              </a:rPr>
              <a:t>प्रदेशसभा सदस्य निर्वाचन ऐन, २०७४ को दफा ४१ को उपदफा </a:t>
            </a:r>
            <a:r>
              <a:rPr lang="ne-NP" sz="2000" dirty="0" smtClean="0">
                <a:cs typeface="Kalimati" pitchFamily="2"/>
              </a:rPr>
              <a:t>( २) </a:t>
            </a:r>
            <a:r>
              <a:rPr lang="ne-NP" sz="2000" dirty="0">
                <a:cs typeface="Kalimati" pitchFamily="2"/>
              </a:rPr>
              <a:t>बमोजिम हतियार लिएको वा मादक पदार्थ </a:t>
            </a:r>
            <a:r>
              <a:rPr lang="ne-NP" sz="2000" dirty="0" smtClean="0">
                <a:cs typeface="Kalimati" pitchFamily="2"/>
              </a:rPr>
              <a:t>सेवन गरेको </a:t>
            </a:r>
            <a:r>
              <a:rPr lang="ne-NP" sz="2000" dirty="0">
                <a:cs typeface="Kalimati" pitchFamily="2"/>
              </a:rPr>
              <a:t>व्यक्तिलाई मतदान केन्द्रमा प्रवेश गर्न नदिने </a:t>
            </a:r>
            <a:r>
              <a:rPr lang="ne-NP" sz="2000" dirty="0" smtClean="0">
                <a:cs typeface="Kalimati" pitchFamily="2"/>
              </a:rPr>
              <a:t>सम्बन्धमा, </a:t>
            </a:r>
          </a:p>
          <a:p>
            <a:pPr algn="just">
              <a:lnSpc>
                <a:spcPts val="3000"/>
              </a:lnSpc>
              <a:spcBef>
                <a:spcPts val="600"/>
              </a:spcBef>
            </a:pPr>
            <a:r>
              <a:rPr lang="ne-NP" sz="2000" dirty="0" smtClean="0">
                <a:cs typeface="Kalimati" pitchFamily="2"/>
              </a:rPr>
              <a:t>प्रतिनिधिसभा सदस्य निर्वाचन </a:t>
            </a:r>
            <a:r>
              <a:rPr lang="ne-NP" sz="2000" dirty="0">
                <a:cs typeface="Kalimati" pitchFamily="2"/>
              </a:rPr>
              <a:t>ऐन, २०७४ तथा प्रदेश सभा सदस्य निर्वाचन ऐन, २०७४ </a:t>
            </a:r>
            <a:r>
              <a:rPr lang="ne-NP" sz="2000" dirty="0" smtClean="0">
                <a:cs typeface="Kalimati" pitchFamily="2"/>
              </a:rPr>
              <a:t>दफा ४४  बमोजिम मतपेटिका </a:t>
            </a:r>
            <a:r>
              <a:rPr lang="ne-NP" sz="2000" dirty="0">
                <a:cs typeface="Kalimati" pitchFamily="2"/>
              </a:rPr>
              <a:t>नोक्सान भएमा वा तोडफोड भएमा निर्वाचन </a:t>
            </a:r>
            <a:r>
              <a:rPr lang="ne-NP" sz="2000" dirty="0" smtClean="0">
                <a:cs typeface="Kalimati" pitchFamily="2"/>
              </a:rPr>
              <a:t>अधिकृतलाई प्रतिवेदन </a:t>
            </a:r>
            <a:r>
              <a:rPr lang="ne-NP" sz="2000" dirty="0">
                <a:cs typeface="Kalimati" pitchFamily="2"/>
              </a:rPr>
              <a:t>गर्ने सम्बन्धमा,</a:t>
            </a:r>
          </a:p>
          <a:p>
            <a:pPr algn="just">
              <a:lnSpc>
                <a:spcPts val="3000"/>
              </a:lnSpc>
              <a:spcBef>
                <a:spcPts val="600"/>
              </a:spcBef>
            </a:pPr>
            <a:r>
              <a:rPr lang="ne-NP" sz="2000" dirty="0" smtClean="0">
                <a:cs typeface="Kalimati" pitchFamily="2"/>
              </a:rPr>
              <a:t>प्रतिनिधिसभा सदस्य निर्वाचन </a:t>
            </a:r>
            <a:r>
              <a:rPr lang="ne-NP" sz="2000" dirty="0">
                <a:cs typeface="Kalimati" pitchFamily="2"/>
              </a:rPr>
              <a:t>ऐन, २०७४ तथा प्रदेशसभा सदस्य निर्वाचन ऐन, २०७४ </a:t>
            </a:r>
            <a:r>
              <a:rPr lang="ne-NP" sz="2000" dirty="0" smtClean="0">
                <a:cs typeface="Kalimati" pitchFamily="2"/>
              </a:rPr>
              <a:t>को दफा ४५ बमोजिम </a:t>
            </a:r>
            <a:r>
              <a:rPr lang="ne-NP" sz="2000" dirty="0">
                <a:cs typeface="Kalimati" pitchFamily="2"/>
              </a:rPr>
              <a:t>विशेष परिस्थितिमा मतदान स्थगित गर्ने सम्बन्धमा</a:t>
            </a:r>
            <a:r>
              <a:rPr lang="ne-NP" sz="2000" dirty="0" smtClean="0">
                <a:cs typeface="Kalimati" pitchFamily="2"/>
              </a:rPr>
              <a:t>,</a:t>
            </a:r>
            <a:endParaRPr lang="ne-NP"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lstStyle/>
          <a:p>
            <a:r>
              <a:rPr lang="ne-NP" dirty="0" smtClean="0">
                <a:cs typeface="Kalimati" pitchFamily="2"/>
              </a:rPr>
              <a:t>मतदान अधिकृतले सुनुवाइ गर्ने विषय</a:t>
            </a:r>
            <a:endParaRPr lang="en-US" dirty="0">
              <a:cs typeface="Kalimati" pitchFamily="2"/>
            </a:endParaRPr>
          </a:p>
        </p:txBody>
      </p:sp>
    </p:spTree>
    <p:extLst>
      <p:ext uri="{BB962C8B-B14F-4D97-AF65-F5344CB8AC3E}">
        <p14:creationId xmlns:p14="http://schemas.microsoft.com/office/powerpoint/2010/main" val="2419074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lnSpc>
                <a:spcPct val="120000"/>
              </a:lnSpc>
              <a:spcBef>
                <a:spcPts val="600"/>
              </a:spcBef>
            </a:pPr>
            <a:r>
              <a:rPr lang="ne-NP" sz="2000" dirty="0">
                <a:cs typeface="Kalimati" pitchFamily="2"/>
              </a:rPr>
              <a:t>प्रतिनिधिसभा सदस्य निर्वाचन ऐन, २०७४ तथा प्रदेश सभा सदस्य निर्वाचन ऐन, २०७४ को दफा ४६ बमोजिम मतदान केन्द्रको अनधिकृत कब्जा भएमा मतदान स्थगित गर्ने सम्बन्धमा,</a:t>
            </a:r>
          </a:p>
          <a:p>
            <a:pPr algn="just">
              <a:lnSpc>
                <a:spcPct val="120000"/>
              </a:lnSpc>
              <a:spcBef>
                <a:spcPts val="600"/>
              </a:spcBef>
            </a:pPr>
            <a:r>
              <a:rPr lang="ne-NP" sz="2000" dirty="0">
                <a:cs typeface="Kalimati" pitchFamily="2"/>
              </a:rPr>
              <a:t>प्रतिनिधिसभा सदस्य निर्वाचन ऐन, २०७४ तथा प्रदेश सभा सदस्य निर्वाचन ऐन, २०७४ दफा ६९ बमोजिम निविदा मतपत्र दिने सम्बन्धमा,</a:t>
            </a:r>
          </a:p>
          <a:p>
            <a:pPr algn="just">
              <a:lnSpc>
                <a:spcPct val="120000"/>
              </a:lnSpc>
              <a:spcBef>
                <a:spcPts val="600"/>
              </a:spcBef>
            </a:pPr>
            <a:r>
              <a:rPr lang="ne-NP" sz="2000" dirty="0">
                <a:cs typeface="Kalimati" pitchFamily="2"/>
              </a:rPr>
              <a:t>निर्वाचन (कसूर तथा सजाय) ऐन, २०७३ को दफा ४ को उपदफा (३) विपरीत मतदान अधिकृतको स्वीकृति बिना निर्वाचनमा प्रयोग गरिने वा गरिएको मतपत्र, मतपेटिका वा अन्य सामग्री निर्वाचनमा प्रयोग हुन नदिन मतदान केन्द्रबाट बाहिर वा अन्यत्र कतै लगेमा,</a:t>
            </a:r>
          </a:p>
          <a:p>
            <a:pPr algn="just">
              <a:lnSpc>
                <a:spcPct val="120000"/>
              </a:lnSpc>
              <a:spcBef>
                <a:spcPts val="600"/>
              </a:spcBef>
            </a:pPr>
            <a:r>
              <a:rPr lang="ne-NP" sz="2000" dirty="0">
                <a:cs typeface="Kalimati" pitchFamily="2"/>
              </a:rPr>
              <a:t>निर्वाचन (कसूर तथा सजाय) ऐन, २०७३ को दफा ४ को उपदफा (४) विपरीत निर्वाचनमा संलग्न कर्मचारीले टाँसेको वा टाँस्न लगाएको निर्वाचन सम्बन्धी कुनै विवरण, सूचना, सूची वा अन्य कुनै कागजातमा कुनै व्यहोरा थपेमा, केरमेट गरेमा, सच्याएमा वा हटाएमा वा त्यस्तो कागजात च्यातेमा वा कुनै किसिमले बिगारेमा, नोक्सान गरेमा, नष्ट गरेमा वा गराएमा,</a:t>
            </a:r>
          </a:p>
          <a:p>
            <a:pPr algn="just">
              <a:lnSpc>
                <a:spcPct val="120000"/>
              </a:lnSpc>
              <a:spcBef>
                <a:spcPts val="600"/>
              </a:spcBef>
            </a:pPr>
            <a:endParaRPr lang="ne-NP"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normAutofit/>
          </a:bodyPr>
          <a:lstStyle/>
          <a:p>
            <a:pPr algn="r"/>
            <a:r>
              <a:rPr lang="ne-NP" sz="3600" dirty="0" smtClean="0">
                <a:cs typeface="Kalimati" pitchFamily="2"/>
              </a:rPr>
              <a:t>क्रमशः</a:t>
            </a:r>
            <a:endParaRPr lang="en-US" sz="3600" dirty="0">
              <a:cs typeface="Kalimati" pitchFamily="2"/>
            </a:endParaRPr>
          </a:p>
        </p:txBody>
      </p:sp>
    </p:spTree>
    <p:extLst>
      <p:ext uri="{BB962C8B-B14F-4D97-AF65-F5344CB8AC3E}">
        <p14:creationId xmlns:p14="http://schemas.microsoft.com/office/powerpoint/2010/main" val="169631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702" y="1729946"/>
            <a:ext cx="10515601" cy="4695568"/>
          </a:xfrm>
        </p:spPr>
        <p:txBody>
          <a:bodyPr>
            <a:noAutofit/>
          </a:bodyPr>
          <a:lstStyle/>
          <a:p>
            <a:pPr algn="just">
              <a:lnSpc>
                <a:spcPct val="120000"/>
              </a:lnSpc>
              <a:spcBef>
                <a:spcPts val="600"/>
              </a:spcBef>
            </a:pPr>
            <a:r>
              <a:rPr lang="ne-NP" sz="2000" dirty="0" smtClean="0">
                <a:cs typeface="Kalimati" pitchFamily="2"/>
              </a:rPr>
              <a:t>निर्वाचन </a:t>
            </a:r>
            <a:r>
              <a:rPr lang="ne-NP" sz="2000" dirty="0">
                <a:cs typeface="Kalimati" pitchFamily="2"/>
              </a:rPr>
              <a:t>(कसूर तथा सजाय) ऐन, २०७३ को दफा ५ को उपदफा (४) विपरीत आधिकारिक छाप वा चिन्ह लागेको मतपत्र मतदान नगरी आफूसँग राखेमा वा मतदान केन्द्र बाहिर लगेमा,</a:t>
            </a:r>
          </a:p>
          <a:p>
            <a:pPr algn="just">
              <a:lnSpc>
                <a:spcPct val="120000"/>
              </a:lnSpc>
              <a:spcBef>
                <a:spcPts val="600"/>
              </a:spcBef>
            </a:pPr>
            <a:r>
              <a:rPr lang="ne-NP" sz="2000" dirty="0">
                <a:cs typeface="Kalimati" pitchFamily="2"/>
              </a:rPr>
              <a:t>निर्वाचन (कसूर तथा सजाय) ऐन, २०७३ को दफा ७ को उपदफा (१) विपरीत मत दिन पाउने अधिकार बिना निर्वाचनमा मतदान गरेमा,</a:t>
            </a:r>
          </a:p>
          <a:p>
            <a:pPr algn="just">
              <a:lnSpc>
                <a:spcPct val="120000"/>
              </a:lnSpc>
              <a:spcBef>
                <a:spcPts val="600"/>
              </a:spcBef>
            </a:pPr>
            <a:r>
              <a:rPr lang="ne-NP" sz="2000" dirty="0">
                <a:cs typeface="Kalimati" pitchFamily="2"/>
              </a:rPr>
              <a:t>निर्वाचन (कसूर तथा सजाय) ऐन, २०७३ को दफा ७ को उपदफा (२) विपरीत अर्को मतदाताको नामको मतपत्र बुझिलिएमा वा अर्काको नामबाट मतदान गरेमा,</a:t>
            </a:r>
          </a:p>
          <a:p>
            <a:pPr algn="just">
              <a:lnSpc>
                <a:spcPct val="120000"/>
              </a:lnSpc>
              <a:spcBef>
                <a:spcPts val="600"/>
              </a:spcBef>
            </a:pPr>
            <a:r>
              <a:rPr lang="ne-NP" sz="2000" dirty="0">
                <a:cs typeface="Kalimati" pitchFamily="2"/>
              </a:rPr>
              <a:t>निर्वाचन (कसूर तथा सजाय) ऐन, २०७३ को दफा ८ विपरीत एउटै निर्वाचनमा एकभन्दा बढी पटक मतदान गरेमा,</a:t>
            </a:r>
          </a:p>
          <a:p>
            <a:pPr algn="just">
              <a:lnSpc>
                <a:spcPct val="120000"/>
              </a:lnSpc>
              <a:spcBef>
                <a:spcPts val="600"/>
              </a:spcBef>
            </a:pPr>
            <a:r>
              <a:rPr lang="ne-NP" sz="2000" dirty="0">
                <a:cs typeface="Kalimati" pitchFamily="2"/>
              </a:rPr>
              <a:t>निर्वाचन (कसूर तथा सजाय) ऐन, २०७३ को दफा ९ विपरीत मतपत्रमा मत सङ्केत गरिसकेपछि त्यस्तो मतपत्र कसैलाई देखाएमा, प्रदर्शन गरेमा</a:t>
            </a:r>
            <a:r>
              <a:rPr lang="ne-NP" sz="2000" dirty="0" smtClean="0">
                <a:cs typeface="Kalimati" pitchFamily="2"/>
              </a:rPr>
              <a:t>, </a:t>
            </a:r>
            <a:r>
              <a:rPr lang="ne-NP" sz="2000" dirty="0">
                <a:cs typeface="Kalimati" pitchFamily="2"/>
              </a:rPr>
              <a:t>गोप्य मत सङ्केत स्थलमा मत सङ्केत नगरी त्यसभन्दा बाहिर गई मत </a:t>
            </a:r>
            <a:r>
              <a:rPr lang="ne-NP" sz="2000" dirty="0" smtClean="0">
                <a:cs typeface="Kalimati" pitchFamily="2"/>
              </a:rPr>
              <a:t>सङ्केत </a:t>
            </a:r>
            <a:r>
              <a:rPr lang="ne-NP" sz="2000" dirty="0">
                <a:cs typeface="Kalimati" pitchFamily="2"/>
              </a:rPr>
              <a:t>गरेमा वा मत सङ्केत गरेको व्यहोरा कुनै प्रकारले सार्वजनिक गरेमा,</a:t>
            </a:r>
          </a:p>
          <a:p>
            <a:pPr algn="just">
              <a:lnSpc>
                <a:spcPct val="120000"/>
              </a:lnSpc>
              <a:spcBef>
                <a:spcPts val="600"/>
              </a:spcBef>
            </a:pPr>
            <a:endParaRPr lang="ne-NP" sz="2000" dirty="0">
              <a:cs typeface="Kalimati" pitchFamily="2"/>
            </a:endParaRPr>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a:xfrm>
            <a:off x="740934" y="972951"/>
            <a:ext cx="10515600" cy="823912"/>
          </a:xfrm>
        </p:spPr>
        <p:txBody>
          <a:bodyPr>
            <a:normAutofit/>
          </a:bodyPr>
          <a:lstStyle/>
          <a:p>
            <a:pPr algn="r"/>
            <a:r>
              <a:rPr lang="ne-NP" sz="3600" dirty="0">
                <a:cs typeface="Kalimati" pitchFamily="2"/>
              </a:rPr>
              <a:t>क्रमशः</a:t>
            </a:r>
            <a:endParaRPr lang="en-US" sz="3600" dirty="0"/>
          </a:p>
        </p:txBody>
      </p:sp>
    </p:spTree>
    <p:extLst>
      <p:ext uri="{BB962C8B-B14F-4D97-AF65-F5344CB8AC3E}">
        <p14:creationId xmlns:p14="http://schemas.microsoft.com/office/powerpoint/2010/main" val="336267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lnSpc>
                <a:spcPct val="140000"/>
              </a:lnSpc>
              <a:spcBef>
                <a:spcPts val="600"/>
              </a:spcBef>
            </a:pPr>
            <a:r>
              <a:rPr lang="ne-NP" sz="2000" dirty="0">
                <a:cs typeface="Kalimati" pitchFamily="2"/>
              </a:rPr>
              <a:t>निर्वाचन (कसूर तथा सजाय) ऐन, २०७३ को दफा १० विपरीत मतदान गर्दा मतदान सम्बन्धी प्रचलित सङ्घीय कानून वा आयोगले तोकेको प्रक्रिया उल्लङ्घन गरेमा,</a:t>
            </a:r>
          </a:p>
          <a:p>
            <a:pPr algn="just">
              <a:lnSpc>
                <a:spcPct val="140000"/>
              </a:lnSpc>
              <a:spcBef>
                <a:spcPts val="600"/>
              </a:spcBef>
            </a:pPr>
            <a:r>
              <a:rPr lang="ne-NP" sz="2000" dirty="0">
                <a:cs typeface="Kalimati" pitchFamily="2"/>
              </a:rPr>
              <a:t>निर्वाचन (कसूर तथा सजाय) ऐन, २०७३ को दफा ११ विपरीत मतपत्र बाहेक अन्य कुनै वस्तु मतपेटिकाभित्र खसाले वा राखेमा,</a:t>
            </a:r>
          </a:p>
          <a:p>
            <a:pPr algn="just">
              <a:lnSpc>
                <a:spcPct val="140000"/>
              </a:lnSpc>
              <a:spcBef>
                <a:spcPts val="600"/>
              </a:spcBef>
            </a:pPr>
            <a:r>
              <a:rPr lang="ne-NP" sz="2000" dirty="0">
                <a:cs typeface="Kalimati" pitchFamily="2"/>
              </a:rPr>
              <a:t>निर्वाचन (कसूर तथा सजाय) ऐन, २०७३ को दफा १३ विपरीत हुने गरी मतदातालाई मतदानस्थलमा प्रवेश गर्न नदिन गौँडा वा बाटा छेकेमा वा मतदान केन्द्रमा मतदान गर्न कुनै किसिमले बाधा अवरोध गरे वा गराएमा,</a:t>
            </a:r>
          </a:p>
          <a:p>
            <a:pPr algn="just">
              <a:lnSpc>
                <a:spcPct val="140000"/>
              </a:lnSpc>
              <a:spcBef>
                <a:spcPts val="600"/>
              </a:spcBef>
            </a:pPr>
            <a:r>
              <a:rPr lang="ne-NP" sz="2000" dirty="0">
                <a:cs typeface="Kalimati" pitchFamily="2"/>
              </a:rPr>
              <a:t>निर्वाचन (कसूर तथा सजाय) ऐन, २०७३ को दफा १४ विपरीत गैर नेपाली नागरिकले मतदान गरेमा,</a:t>
            </a:r>
          </a:p>
          <a:p>
            <a:endParaRPr lang="en-US" sz="2000" dirty="0"/>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normAutofit/>
          </a:bodyPr>
          <a:lstStyle/>
          <a:p>
            <a:pPr algn="r"/>
            <a:r>
              <a:rPr lang="ne-NP" sz="3600" dirty="0">
                <a:cs typeface="Kalimati" pitchFamily="2"/>
              </a:rPr>
              <a:t>क्रमशः</a:t>
            </a:r>
            <a:endParaRPr lang="en-US" sz="3600" dirty="0"/>
          </a:p>
        </p:txBody>
      </p:sp>
    </p:spTree>
    <p:extLst>
      <p:ext uri="{BB962C8B-B14F-4D97-AF65-F5344CB8AC3E}">
        <p14:creationId xmlns:p14="http://schemas.microsoft.com/office/powerpoint/2010/main" val="60413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66800"/>
            <a:ext cx="11074400" cy="838200"/>
          </a:xfrm>
        </p:spPr>
        <p:txBody>
          <a:bodyPr/>
          <a:lstStyle/>
          <a:p>
            <a:r>
              <a:rPr lang="ne-NP" sz="3600" b="1" dirty="0">
                <a:solidFill>
                  <a:srgbClr val="FF0000"/>
                </a:solidFill>
                <a:effectLst>
                  <a:outerShdw blurRad="38100" dist="38100" dir="2700000" algn="tl">
                    <a:srgbClr val="000000">
                      <a:alpha val="43137"/>
                    </a:srgbClr>
                  </a:outerShdw>
                </a:effectLst>
                <a:latin typeface="Preeti" pitchFamily="2" charset="0"/>
                <a:cs typeface="Kalimati" pitchFamily="2"/>
              </a:rPr>
              <a:t>निर्वाचन सम्बन्धी कानूनी व्यवस्था</a:t>
            </a:r>
            <a:endParaRPr lang="en-US" sz="3600" b="1" dirty="0">
              <a:solidFill>
                <a:srgbClr val="FF0000"/>
              </a:solidFill>
              <a:effectLst>
                <a:outerShdw blurRad="38100" dist="38100" dir="2700000" algn="tl">
                  <a:srgbClr val="000000">
                    <a:alpha val="43137"/>
                  </a:srgbClr>
                </a:outerShdw>
              </a:effectLst>
              <a:latin typeface="Preeti" pitchFamily="2" charset="0"/>
              <a:cs typeface="Kalimati" pitchFamily="2"/>
            </a:endParaRPr>
          </a:p>
        </p:txBody>
      </p:sp>
      <p:sp>
        <p:nvSpPr>
          <p:cNvPr id="3" name="Content Placeholder 2"/>
          <p:cNvSpPr>
            <a:spLocks noGrp="1"/>
          </p:cNvSpPr>
          <p:nvPr>
            <p:ph idx="1"/>
          </p:nvPr>
        </p:nvSpPr>
        <p:spPr>
          <a:xfrm>
            <a:off x="609600" y="2209800"/>
            <a:ext cx="10972800" cy="3451448"/>
          </a:xfrm>
        </p:spPr>
        <p:txBody>
          <a:bodyPr/>
          <a:lstStyle/>
          <a:p>
            <a:pPr marL="457200" indent="0">
              <a:spcBef>
                <a:spcPts val="1200"/>
              </a:spcBef>
              <a:spcAft>
                <a:spcPts val="600"/>
              </a:spcAft>
              <a:buNone/>
            </a:pPr>
            <a:r>
              <a:rPr lang="ne-NP" sz="2200" dirty="0">
                <a:latin typeface="Preeti" pitchFamily="2" charset="0"/>
                <a:cs typeface="Kalimati" pitchFamily="2"/>
              </a:rPr>
              <a:t>नियमावली</a:t>
            </a:r>
          </a:p>
          <a:p>
            <a:pPr marL="914400" indent="-457200">
              <a:spcBef>
                <a:spcPts val="1200"/>
              </a:spcBef>
              <a:spcAft>
                <a:spcPts val="600"/>
              </a:spcAft>
              <a:buFont typeface="Wingdings" panose="05000000000000000000" pitchFamily="2" charset="2"/>
              <a:buChar char="§"/>
            </a:pPr>
            <a:r>
              <a:rPr lang="ne-NP" sz="2200" dirty="0">
                <a:latin typeface="Preeti" pitchFamily="2" charset="0"/>
                <a:cs typeface="Kalimati" pitchFamily="2"/>
              </a:rPr>
              <a:t>निर्वाचन आयोग नियमावली, २०७३</a:t>
            </a:r>
          </a:p>
          <a:p>
            <a:pPr marL="914400" indent="-457200">
              <a:spcBef>
                <a:spcPts val="1200"/>
              </a:spcBef>
              <a:spcAft>
                <a:spcPts val="600"/>
              </a:spcAft>
              <a:buFont typeface="Wingdings" panose="05000000000000000000" pitchFamily="2" charset="2"/>
              <a:buChar char="§"/>
            </a:pPr>
            <a:r>
              <a:rPr lang="ne-NP" sz="2200" dirty="0">
                <a:latin typeface="Preeti" pitchFamily="2" charset="0"/>
                <a:cs typeface="Kalimati" pitchFamily="2"/>
              </a:rPr>
              <a:t>प्रतिनिधि सभा सदस्य निर्वाचन नियमावली, २०७४</a:t>
            </a:r>
          </a:p>
          <a:p>
            <a:pPr marL="914400" indent="-457200">
              <a:spcBef>
                <a:spcPts val="1200"/>
              </a:spcBef>
              <a:spcAft>
                <a:spcPts val="600"/>
              </a:spcAft>
              <a:buFont typeface="Wingdings" panose="05000000000000000000" pitchFamily="2" charset="2"/>
              <a:buChar char="§"/>
            </a:pPr>
            <a:r>
              <a:rPr lang="ne-NP" sz="2200" dirty="0">
                <a:latin typeface="Preeti" pitchFamily="2" charset="0"/>
                <a:cs typeface="Kalimati" pitchFamily="2"/>
              </a:rPr>
              <a:t>प्रदेश सभा सदस्य निर्वाचन नियमावली,२०७४</a:t>
            </a:r>
          </a:p>
          <a:p>
            <a:pPr marL="914400" indent="-457200">
              <a:spcBef>
                <a:spcPts val="1200"/>
              </a:spcBef>
              <a:spcAft>
                <a:spcPts val="600"/>
              </a:spcAft>
              <a:buFont typeface="Wingdings" panose="05000000000000000000" pitchFamily="2" charset="2"/>
              <a:buChar char="§"/>
            </a:pPr>
            <a:r>
              <a:rPr lang="ne-NP" sz="2200" dirty="0">
                <a:latin typeface="Preeti" pitchFamily="2" charset="0"/>
                <a:cs typeface="Kalimati" pitchFamily="2"/>
              </a:rPr>
              <a:t>मतदाता नामावली सम्बन्धी नियमावली, २०६८</a:t>
            </a:r>
          </a:p>
          <a:p>
            <a:pPr marL="914400" indent="-457200">
              <a:spcBef>
                <a:spcPts val="1200"/>
              </a:spcBef>
              <a:spcAft>
                <a:spcPts val="600"/>
              </a:spcAft>
              <a:buFont typeface="Wingdings" panose="05000000000000000000" pitchFamily="2" charset="2"/>
              <a:buChar char="§"/>
            </a:pPr>
            <a:r>
              <a:rPr lang="ne-NP" sz="2200" dirty="0">
                <a:latin typeface="Preeti" pitchFamily="2" charset="0"/>
                <a:cs typeface="Kalimati" pitchFamily="2"/>
              </a:rPr>
              <a:t>राजनीतिक दल सम्बन्धी नियमावली, २०७४</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0" y="1828800"/>
            <a:ext cx="2641600" cy="157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39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140000"/>
              </a:lnSpc>
              <a:spcBef>
                <a:spcPts val="600"/>
              </a:spcBef>
            </a:pPr>
            <a:r>
              <a:rPr lang="ne-NP" sz="2000" dirty="0" smtClean="0">
                <a:cs typeface="Kalimati" pitchFamily="2"/>
              </a:rPr>
              <a:t>निर्वाचन </a:t>
            </a:r>
            <a:r>
              <a:rPr lang="ne-NP" sz="2000" dirty="0">
                <a:cs typeface="Kalimati" pitchFamily="2"/>
              </a:rPr>
              <a:t>(कसूर तथा सजाय) ऐन, २०७३ को दफा १५ विपरीत उम्मेदवार वा निर्वाचन प्रतिनिधि वा मतगणना प्रतिनिधि वा आयोगबाट अनुमति </a:t>
            </a:r>
            <a:r>
              <a:rPr lang="ne-NP" sz="2000" dirty="0" smtClean="0">
                <a:cs typeface="Kalimati" pitchFamily="2"/>
              </a:rPr>
              <a:t>प्राप्त</a:t>
            </a:r>
            <a:r>
              <a:rPr lang="en-US" sz="2000" dirty="0" smtClean="0">
                <a:cs typeface="Kalimati" pitchFamily="2"/>
              </a:rPr>
              <a:t> </a:t>
            </a:r>
            <a:r>
              <a:rPr lang="ne-NP" sz="2000" dirty="0" smtClean="0">
                <a:cs typeface="Kalimati" pitchFamily="2"/>
              </a:rPr>
              <a:t>व्यक्ति </a:t>
            </a:r>
            <a:r>
              <a:rPr lang="ne-NP" sz="2000" dirty="0">
                <a:cs typeface="Kalimati" pitchFamily="2"/>
              </a:rPr>
              <a:t>बाहेक अन्य कुनै पनि व्यक्ति मतगणनास्थलमा प्रवेश गरेमा,</a:t>
            </a:r>
          </a:p>
          <a:p>
            <a:pPr algn="just">
              <a:lnSpc>
                <a:spcPct val="140000"/>
              </a:lnSpc>
              <a:spcBef>
                <a:spcPts val="600"/>
              </a:spcBef>
            </a:pPr>
            <a:r>
              <a:rPr lang="ne-NP" sz="2000" dirty="0">
                <a:cs typeface="Kalimati" pitchFamily="2"/>
              </a:rPr>
              <a:t>निर्वाचन (कसूर तथा सजाय) ऐन, २०७३ को दफा १९ विपरीत मतदान प्रारम्भ हुनु तीन घण्टा अघिदेखि मतदान कार्य समाप्त नभएसम्म कसैले पनि मतदाता वा मतदान केन्द्रमा मतदानको काममा संलग्न व्यक्ति वा कर्मचारीलाई बाधा हुने गरी निर्वाचनको वातावरण बिथोल्ने कार्य गरी भय त्रास सिर्जना गरे वा गराएमा ।</a:t>
            </a:r>
          </a:p>
          <a:p>
            <a:endParaRPr lang="en-US" sz="2000" dirty="0"/>
          </a:p>
        </p:txBody>
      </p:sp>
      <p:sp>
        <p:nvSpPr>
          <p:cNvPr id="3" name="Date Placeholder 2"/>
          <p:cNvSpPr>
            <a:spLocks noGrp="1"/>
          </p:cNvSpPr>
          <p:nvPr>
            <p:ph type="dt" sz="half" idx="10"/>
          </p:nvPr>
        </p:nvSpPr>
        <p:spPr/>
        <p:txBody>
          <a:bodyPr/>
          <a:lstStyle/>
          <a:p>
            <a:fld id="{C559E24E-2949-4E5A-9D3F-743A5AD16107}" type="datetime1">
              <a:rPr lang="en-US" smtClean="0"/>
              <a:pPr/>
              <a:t>10/31/2022</a:t>
            </a:fld>
            <a:endParaRPr lang="en-US" dirty="0"/>
          </a:p>
        </p:txBody>
      </p:sp>
      <p:sp>
        <p:nvSpPr>
          <p:cNvPr id="4" name="Title 3"/>
          <p:cNvSpPr>
            <a:spLocks noGrp="1"/>
          </p:cNvSpPr>
          <p:nvPr>
            <p:ph type="title"/>
          </p:nvPr>
        </p:nvSpPr>
        <p:spPr/>
        <p:txBody>
          <a:bodyPr>
            <a:normAutofit/>
          </a:bodyPr>
          <a:lstStyle/>
          <a:p>
            <a:pPr algn="r"/>
            <a:r>
              <a:rPr lang="ne-NP" sz="3600" dirty="0">
                <a:cs typeface="Kalimati" pitchFamily="2"/>
              </a:rPr>
              <a:t>क्रमशः</a:t>
            </a:r>
            <a:endParaRPr lang="en-US" sz="3600" dirty="0"/>
          </a:p>
        </p:txBody>
      </p:sp>
    </p:spTree>
    <p:extLst>
      <p:ext uri="{BB962C8B-B14F-4D97-AF65-F5344CB8AC3E}">
        <p14:creationId xmlns:p14="http://schemas.microsoft.com/office/powerpoint/2010/main" val="30264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cs typeface="Kalimati" panose="00000400000000000000" pitchFamily="2"/>
              </a:rPr>
              <a:t>मतदान केन्द्रको लागि आवश्यक सामग्री</a:t>
            </a:r>
            <a:endParaRPr lang="en-US" sz="4000" b="1" dirty="0">
              <a:cs typeface="Kalimati" panose="00000400000000000000"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31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58632018"/>
              </p:ext>
            </p:extLst>
          </p:nvPr>
        </p:nvGraphicFramePr>
        <p:xfrm>
          <a:off x="2538186" y="1723390"/>
          <a:ext cx="5111475" cy="4767224"/>
        </p:xfrm>
        <a:graphic>
          <a:graphicData uri="http://schemas.openxmlformats.org/drawingml/2006/table">
            <a:tbl>
              <a:tblPr firstRow="1" bandRow="1">
                <a:tableStyleId>{5C22544A-7EE6-4342-B048-85BDC9FD1C3A}</a:tableStyleId>
              </a:tblPr>
              <a:tblGrid>
                <a:gridCol w="638731"/>
                <a:gridCol w="2126387"/>
                <a:gridCol w="1158514"/>
                <a:gridCol w="1187843"/>
              </a:tblGrid>
              <a:tr h="340516">
                <a:tc>
                  <a:txBody>
                    <a:bodyPr/>
                    <a:lstStyle/>
                    <a:p>
                      <a:r>
                        <a:rPr lang="ne-NP" sz="1200" dirty="0" smtClean="0">
                          <a:cs typeface="Kalimati" pitchFamily="2"/>
                        </a:rPr>
                        <a:t>क्र.सं.</a:t>
                      </a:r>
                      <a:endParaRPr lang="en-US" sz="1200" dirty="0">
                        <a:cs typeface="Kalimati" pitchFamily="2"/>
                      </a:endParaRPr>
                    </a:p>
                  </a:txBody>
                  <a:tcPr/>
                </a:tc>
                <a:tc>
                  <a:txBody>
                    <a:bodyPr/>
                    <a:lstStyle/>
                    <a:p>
                      <a:r>
                        <a:rPr lang="ne-NP" sz="1200" dirty="0" smtClean="0">
                          <a:cs typeface="Kalimati" pitchFamily="2"/>
                        </a:rPr>
                        <a:t>सामग्रीको नाम</a:t>
                      </a:r>
                      <a:endParaRPr lang="en-US" sz="1200" dirty="0">
                        <a:cs typeface="Kalimati" pitchFamily="2"/>
                      </a:endParaRPr>
                    </a:p>
                  </a:txBody>
                  <a:tcPr/>
                </a:tc>
                <a:tc>
                  <a:txBody>
                    <a:bodyPr/>
                    <a:lstStyle/>
                    <a:p>
                      <a:r>
                        <a:rPr lang="ne-NP" sz="1200" dirty="0" smtClean="0">
                          <a:cs typeface="Kalimati" pitchFamily="2"/>
                        </a:rPr>
                        <a:t>एकाइ</a:t>
                      </a:r>
                      <a:endParaRPr lang="en-US" sz="1200" dirty="0">
                        <a:cs typeface="Kalimati" pitchFamily="2"/>
                      </a:endParaRPr>
                    </a:p>
                  </a:txBody>
                  <a:tcPr/>
                </a:tc>
                <a:tc>
                  <a:txBody>
                    <a:bodyPr/>
                    <a:lstStyle/>
                    <a:p>
                      <a:r>
                        <a:rPr lang="ne-NP" sz="1200" dirty="0" smtClean="0">
                          <a:cs typeface="Kalimati" pitchFamily="2"/>
                        </a:rPr>
                        <a:t>दरबन्दी</a:t>
                      </a:r>
                      <a:endParaRPr lang="en-US" sz="1200" dirty="0">
                        <a:cs typeface="Kalimati" pitchFamily="2"/>
                      </a:endParaRPr>
                    </a:p>
                  </a:txBody>
                  <a:tcPr/>
                </a:tc>
              </a:tr>
              <a:tr h="340516">
                <a:tc>
                  <a:txBody>
                    <a:bodyPr/>
                    <a:lstStyle/>
                    <a:p>
                      <a:r>
                        <a:rPr lang="ne-NP" sz="1200" dirty="0" smtClean="0">
                          <a:cs typeface="Kalimati" pitchFamily="2"/>
                        </a:rPr>
                        <a:t>१.</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मतपेटिका</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6</a:t>
                      </a:r>
                    </a:p>
                  </a:txBody>
                  <a:tcPr marL="9525" marR="9525" marT="9525" marB="0" anchor="b"/>
                </a:tc>
              </a:tr>
              <a:tr h="340516">
                <a:tc>
                  <a:txBody>
                    <a:bodyPr/>
                    <a:lstStyle/>
                    <a:p>
                      <a:r>
                        <a:rPr lang="ne-NP" sz="1200" dirty="0" smtClean="0">
                          <a:cs typeface="Kalimati" pitchFamily="2"/>
                        </a:rPr>
                        <a:t>२.</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छेकावारा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5</a:t>
                      </a:r>
                    </a:p>
                  </a:txBody>
                  <a:tcPr marL="9525" marR="9525" marT="9525" marB="0" anchor="b"/>
                </a:tc>
              </a:tr>
              <a:tr h="340516">
                <a:tc>
                  <a:txBody>
                    <a:bodyPr/>
                    <a:lstStyle/>
                    <a:p>
                      <a:r>
                        <a:rPr lang="ne-NP" sz="1200" dirty="0" smtClean="0">
                          <a:cs typeface="Kalimati" pitchFamily="2"/>
                        </a:rPr>
                        <a:t>३.</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रबर म्याट</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4</a:t>
                      </a:r>
                    </a:p>
                  </a:txBody>
                  <a:tcPr marL="9525" marR="9525" marT="9525" marB="0" anchor="b"/>
                </a:tc>
              </a:tr>
              <a:tr h="340516">
                <a:tc>
                  <a:txBody>
                    <a:bodyPr/>
                    <a:lstStyle/>
                    <a:p>
                      <a:r>
                        <a:rPr lang="ne-NP" sz="1200" dirty="0" smtClean="0">
                          <a:cs typeface="Kalimati" pitchFamily="2"/>
                        </a:rPr>
                        <a:t>४.</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सुरक्षण सील</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40</a:t>
                      </a:r>
                    </a:p>
                  </a:txBody>
                  <a:tcPr marL="9525" marR="9525" marT="9525" marB="0" anchor="b"/>
                </a:tc>
              </a:tr>
              <a:tr h="340516">
                <a:tc>
                  <a:txBody>
                    <a:bodyPr/>
                    <a:lstStyle/>
                    <a:p>
                      <a:r>
                        <a:rPr lang="ne-NP" sz="1200" dirty="0" smtClean="0">
                          <a:cs typeface="Kalimati" pitchFamily="2"/>
                        </a:rPr>
                        <a:t>५.</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स्वस्तिक छाप </a:t>
                      </a:r>
                      <a:r>
                        <a:rPr lang="ne-NP" sz="1200" b="0" i="0" u="none" strike="noStrike" dirty="0">
                          <a:solidFill>
                            <a:srgbClr val="000000"/>
                          </a:solidFill>
                          <a:effectLst/>
                          <a:latin typeface="Arial"/>
                          <a:cs typeface="Kalimati" pitchFamily="2"/>
                        </a:rPr>
                        <a:t>(</a:t>
                      </a:r>
                      <a:r>
                        <a:rPr lang="ne-NP" sz="1200" b="0" i="0" u="none" strike="noStrike" dirty="0">
                          <a:solidFill>
                            <a:srgbClr val="000000"/>
                          </a:solidFill>
                          <a:effectLst/>
                          <a:latin typeface="Kalimati"/>
                          <a:cs typeface="Kalimati" pitchFamily="2"/>
                        </a:rPr>
                        <a:t>रबर</a:t>
                      </a:r>
                      <a:r>
                        <a:rPr lang="ne-NP" sz="1200" b="0" i="0" u="none" strike="noStrike" dirty="0">
                          <a:solidFill>
                            <a:srgbClr val="000000"/>
                          </a:solidFill>
                          <a:effectLst/>
                          <a:latin typeface="Arial"/>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14</a:t>
                      </a:r>
                    </a:p>
                  </a:txBody>
                  <a:tcPr marL="9525" marR="9525" marT="9525" marB="0" anchor="b"/>
                </a:tc>
              </a:tr>
              <a:tr h="340516">
                <a:tc>
                  <a:txBody>
                    <a:bodyPr/>
                    <a:lstStyle/>
                    <a:p>
                      <a:r>
                        <a:rPr lang="ne-NP" sz="1200" dirty="0" smtClean="0">
                          <a:cs typeface="Kalimati" pitchFamily="2"/>
                        </a:rPr>
                        <a:t>६.</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स्वस्तिक छाप </a:t>
                      </a:r>
                      <a:r>
                        <a:rPr lang="ne-NP" sz="1200" b="0" i="0" u="none" strike="noStrike" dirty="0">
                          <a:solidFill>
                            <a:srgbClr val="000000"/>
                          </a:solidFill>
                          <a:effectLst/>
                          <a:latin typeface="Arial"/>
                          <a:cs typeface="Kalimati" pitchFamily="2"/>
                        </a:rPr>
                        <a:t>(</a:t>
                      </a:r>
                      <a:r>
                        <a:rPr lang="ne-NP" sz="1200" b="0" i="0" u="none" strike="noStrike" dirty="0">
                          <a:solidFill>
                            <a:srgbClr val="000000"/>
                          </a:solidFill>
                          <a:effectLst/>
                          <a:latin typeface="Kalimati"/>
                          <a:cs typeface="Kalimati" pitchFamily="2"/>
                        </a:rPr>
                        <a:t>पित्तल</a:t>
                      </a:r>
                      <a:r>
                        <a:rPr lang="ne-NP" sz="1200" b="0" i="0" u="none" strike="noStrike" dirty="0">
                          <a:solidFill>
                            <a:srgbClr val="000000"/>
                          </a:solidFill>
                          <a:effectLst/>
                          <a:latin typeface="Arial"/>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r>
                        <a:rPr lang="ne-NP" sz="1200" dirty="0" smtClean="0">
                          <a:cs typeface="Kalimati" pitchFamily="2"/>
                        </a:rPr>
                        <a:t>७.</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स्टाम् प्याड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10</a:t>
                      </a:r>
                    </a:p>
                  </a:txBody>
                  <a:tcPr marL="9525" marR="9525" marT="9525" marB="0" anchor="b"/>
                </a:tc>
              </a:tr>
              <a:tr h="340516">
                <a:tc>
                  <a:txBody>
                    <a:bodyPr/>
                    <a:lstStyle/>
                    <a:p>
                      <a:r>
                        <a:rPr lang="ne-NP" sz="1200" dirty="0" smtClean="0">
                          <a:cs typeface="Kalimati" pitchFamily="2"/>
                        </a:rPr>
                        <a:t>८.</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स्टाम् प्याड मसी</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10</a:t>
                      </a:r>
                    </a:p>
                  </a:txBody>
                  <a:tcPr marL="9525" marR="9525" marT="9525" marB="0" anchor="b"/>
                </a:tc>
              </a:tr>
              <a:tr h="340516">
                <a:tc>
                  <a:txBody>
                    <a:bodyPr/>
                    <a:lstStyle/>
                    <a:p>
                      <a:r>
                        <a:rPr lang="ne-NP" sz="1200" dirty="0" smtClean="0">
                          <a:cs typeface="Kalimati" pitchFamily="2"/>
                        </a:rPr>
                        <a:t>९.</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परमानेन्ट मार्कर पेन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4</a:t>
                      </a:r>
                    </a:p>
                  </a:txBody>
                  <a:tcPr marL="9525" marR="9525" marT="9525" marB="0" anchor="b"/>
                </a:tc>
              </a:tr>
              <a:tr h="340516">
                <a:tc>
                  <a:txBody>
                    <a:bodyPr/>
                    <a:lstStyle/>
                    <a:p>
                      <a:r>
                        <a:rPr lang="ne-NP" sz="1200" dirty="0" smtClean="0">
                          <a:cs typeface="Kalimati" pitchFamily="2"/>
                        </a:rPr>
                        <a:t>१०.</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मार्कर पेन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4</a:t>
                      </a:r>
                    </a:p>
                  </a:txBody>
                  <a:tcPr marL="9525" marR="9525" marT="9525" marB="0" anchor="b"/>
                </a:tc>
              </a:tr>
              <a:tr h="340516">
                <a:tc>
                  <a:txBody>
                    <a:bodyPr/>
                    <a:lstStyle/>
                    <a:p>
                      <a:r>
                        <a:rPr lang="ne-NP" sz="1200" dirty="0" smtClean="0">
                          <a:cs typeface="Kalimati" pitchFamily="2"/>
                        </a:rPr>
                        <a:t>११.</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स्केल मेटल</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6</a:t>
                      </a:r>
                    </a:p>
                  </a:txBody>
                  <a:tcPr marL="9525" marR="9525" marT="9525" marB="0" anchor="b"/>
                </a:tc>
              </a:tr>
              <a:tr h="340516">
                <a:tc>
                  <a:txBody>
                    <a:bodyPr/>
                    <a:lstStyle/>
                    <a:p>
                      <a:r>
                        <a:rPr lang="ne-NP" sz="1200" dirty="0" smtClean="0">
                          <a:cs typeface="Kalimati" pitchFamily="2"/>
                        </a:rPr>
                        <a:t>१२.</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कैची</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r>
                        <a:rPr lang="ne-NP" sz="1200" dirty="0" smtClean="0">
                          <a:cs typeface="Kalimati" pitchFamily="2"/>
                        </a:rPr>
                        <a:t>१३.</a:t>
                      </a:r>
                      <a:endParaRPr lang="en-US" sz="1200" dirty="0">
                        <a:cs typeface="Kalimati" pitchFamily="2"/>
                      </a:endParaRPr>
                    </a:p>
                  </a:txBody>
                  <a:tcPr/>
                </a:tc>
                <a:tc>
                  <a:txBody>
                    <a:bodyPr/>
                    <a:lstStyle/>
                    <a:p>
                      <a:pPr algn="l" fontAlgn="b"/>
                      <a:r>
                        <a:rPr lang="ne-NP" sz="1200" b="0" i="0" u="none" strike="noStrike" dirty="0">
                          <a:solidFill>
                            <a:srgbClr val="000000"/>
                          </a:solidFill>
                          <a:effectLst/>
                          <a:latin typeface="Kalimati"/>
                          <a:cs typeface="Kalimati" pitchFamily="2"/>
                        </a:rPr>
                        <a:t>ग्लु स्टिक</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2</a:t>
                      </a:r>
                    </a:p>
                  </a:txBody>
                  <a:tcPr marL="9525" marR="9525" marT="9525" marB="0" anchor="b"/>
                </a:tc>
              </a:tr>
            </a:tbl>
          </a:graphicData>
        </a:graphic>
      </p:graphicFrame>
    </p:spTree>
    <p:extLst>
      <p:ext uri="{BB962C8B-B14F-4D97-AF65-F5344CB8AC3E}">
        <p14:creationId xmlns:p14="http://schemas.microsoft.com/office/powerpoint/2010/main" val="319824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cs typeface="Kalimati" panose="00000400000000000000" pitchFamily="2"/>
              </a:rPr>
              <a:t>मतदान केन्द्रको लागि आवश्यक सामग्री</a:t>
            </a:r>
            <a:endParaRPr lang="en-US" sz="4000" b="1" dirty="0">
              <a:cs typeface="Kalimati" panose="00000400000000000000"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32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25648228"/>
              </p:ext>
            </p:extLst>
          </p:nvPr>
        </p:nvGraphicFramePr>
        <p:xfrm>
          <a:off x="2668814" y="1666240"/>
          <a:ext cx="5111475" cy="4767224"/>
        </p:xfrm>
        <a:graphic>
          <a:graphicData uri="http://schemas.openxmlformats.org/drawingml/2006/table">
            <a:tbl>
              <a:tblPr firstRow="1" bandRow="1">
                <a:tableStyleId>{5C22544A-7EE6-4342-B048-85BDC9FD1C3A}</a:tableStyleId>
              </a:tblPr>
              <a:tblGrid>
                <a:gridCol w="638731"/>
                <a:gridCol w="2126387"/>
                <a:gridCol w="1158514"/>
                <a:gridCol w="1187843"/>
              </a:tblGrid>
              <a:tr h="340516">
                <a:tc>
                  <a:txBody>
                    <a:bodyPr/>
                    <a:lstStyle/>
                    <a:p>
                      <a:r>
                        <a:rPr lang="ne-NP" sz="1200" dirty="0" smtClean="0">
                          <a:cs typeface="Kalimati" pitchFamily="2"/>
                        </a:rPr>
                        <a:t>क्र.सं.</a:t>
                      </a:r>
                      <a:endParaRPr lang="en-US" sz="1200" dirty="0">
                        <a:cs typeface="Kalimati" pitchFamily="2"/>
                      </a:endParaRPr>
                    </a:p>
                  </a:txBody>
                  <a:tcPr/>
                </a:tc>
                <a:tc>
                  <a:txBody>
                    <a:bodyPr/>
                    <a:lstStyle/>
                    <a:p>
                      <a:r>
                        <a:rPr lang="ne-NP" sz="1200" dirty="0" smtClean="0">
                          <a:cs typeface="Kalimati" pitchFamily="2"/>
                        </a:rPr>
                        <a:t>सामग्रीको नाम</a:t>
                      </a:r>
                      <a:endParaRPr lang="en-US" sz="1200" dirty="0">
                        <a:cs typeface="Kalimati" pitchFamily="2"/>
                      </a:endParaRPr>
                    </a:p>
                  </a:txBody>
                  <a:tcPr/>
                </a:tc>
                <a:tc>
                  <a:txBody>
                    <a:bodyPr/>
                    <a:lstStyle/>
                    <a:p>
                      <a:r>
                        <a:rPr lang="ne-NP" sz="1200" dirty="0" smtClean="0">
                          <a:cs typeface="Kalimati" pitchFamily="2"/>
                        </a:rPr>
                        <a:t>एकाइ</a:t>
                      </a:r>
                      <a:endParaRPr lang="en-US" sz="1200" dirty="0">
                        <a:cs typeface="Kalimati" pitchFamily="2"/>
                      </a:endParaRPr>
                    </a:p>
                  </a:txBody>
                  <a:tcPr/>
                </a:tc>
                <a:tc>
                  <a:txBody>
                    <a:bodyPr/>
                    <a:lstStyle/>
                    <a:p>
                      <a:r>
                        <a:rPr lang="ne-NP" sz="1200" dirty="0" smtClean="0">
                          <a:cs typeface="Kalimati" pitchFamily="2"/>
                        </a:rPr>
                        <a:t>दरबन्दी</a:t>
                      </a:r>
                      <a:endParaRPr lang="en-US" sz="1200" dirty="0">
                        <a:cs typeface="Kalimati" pitchFamily="2"/>
                      </a:endParaRPr>
                    </a:p>
                  </a:txBody>
                  <a:tcPr/>
                </a:tc>
              </a:tr>
              <a:tr h="340516">
                <a:tc>
                  <a:txBody>
                    <a:bodyPr/>
                    <a:lstStyle/>
                    <a:p>
                      <a:pPr algn="ctr" fontAlgn="ctr"/>
                      <a:r>
                        <a:rPr lang="ne-NP" sz="1200" b="0" i="0" u="none" strike="noStrike" dirty="0" smtClean="0">
                          <a:solidFill>
                            <a:srgbClr val="000000"/>
                          </a:solidFill>
                          <a:effectLst/>
                          <a:latin typeface="Kalimati"/>
                          <a:cs typeface="Kalimati" pitchFamily="2"/>
                        </a:rPr>
                        <a:t>१४</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पन्चिगं मेसिन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1</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१५</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सोसर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7</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१६</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प्लास्टिक थैला</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१७</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प्लास्टिक वोरा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5</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१८</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२ मि कोरा कपडाको टुक्रा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6</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१९</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कोरा कपडाको थैला</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5</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२०</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४ पिस प्याकेट लाहा</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प्याकेट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3</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२१</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10 पिस प्याकेट जेलपेन कालो</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प्याकेट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२२</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4 पिस प्याकेट जेलपेन रातो</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प्याकेट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२३</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स्टिच मेसिन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२४</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स्टिच मेसिन पीन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वट्टा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1</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२५</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परिचय पत्र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25</a:t>
                      </a:r>
                    </a:p>
                  </a:txBody>
                  <a:tcPr marL="9525" marR="9525" marT="9525" marB="0" anchor="b"/>
                </a:tc>
              </a:tr>
              <a:tr h="340516">
                <a:tc>
                  <a:txBody>
                    <a:bodyPr/>
                    <a:lstStyle/>
                    <a:p>
                      <a:pPr algn="ctr" fontAlgn="ctr"/>
                      <a:r>
                        <a:rPr lang="ne-NP" sz="1200" b="0" i="0" u="none" strike="noStrike" dirty="0" smtClean="0">
                          <a:solidFill>
                            <a:srgbClr val="000000"/>
                          </a:solidFill>
                          <a:effectLst/>
                          <a:latin typeface="Kalimati"/>
                          <a:cs typeface="Kalimati" pitchFamily="2"/>
                        </a:rPr>
                        <a:t>२६</a:t>
                      </a:r>
                      <a:r>
                        <a:rPr lang="en-US" sz="1200" b="0" i="0" u="none" strike="noStrike" dirty="0" smtClean="0">
                          <a:solidFill>
                            <a:srgbClr val="000000"/>
                          </a:solidFill>
                          <a:effectLst/>
                          <a:latin typeface="Kalimati"/>
                          <a:cs typeface="Kalimati" pitchFamily="2"/>
                        </a:rPr>
                        <a:t>.</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परिचय पत्र प्लास्टिक कभर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25</a:t>
                      </a:r>
                    </a:p>
                  </a:txBody>
                  <a:tcPr marL="9525" marR="9525" marT="9525" marB="0" anchor="b"/>
                </a:tc>
              </a:tr>
            </a:tbl>
          </a:graphicData>
        </a:graphic>
      </p:graphicFrame>
    </p:spTree>
    <p:extLst>
      <p:ext uri="{BB962C8B-B14F-4D97-AF65-F5344CB8AC3E}">
        <p14:creationId xmlns:p14="http://schemas.microsoft.com/office/powerpoint/2010/main" val="87085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cs typeface="Kalimati" panose="00000400000000000000" pitchFamily="2"/>
              </a:rPr>
              <a:t>मतदान केन्द्रको लागि आवश्यक सामग्री</a:t>
            </a:r>
            <a:endParaRPr lang="en-US" sz="4000" b="1" dirty="0">
              <a:cs typeface="Kalimati" panose="00000400000000000000"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36989848"/>
              </p:ext>
            </p:extLst>
          </p:nvPr>
        </p:nvGraphicFramePr>
        <p:xfrm>
          <a:off x="2244272" y="1747883"/>
          <a:ext cx="5936343" cy="4801993"/>
        </p:xfrm>
        <a:graphic>
          <a:graphicData uri="http://schemas.openxmlformats.org/drawingml/2006/table">
            <a:tbl>
              <a:tblPr firstRow="1" bandRow="1">
                <a:tableStyleId>{5C22544A-7EE6-4342-B048-85BDC9FD1C3A}</a:tableStyleId>
              </a:tblPr>
              <a:tblGrid>
                <a:gridCol w="638731"/>
                <a:gridCol w="3044269"/>
                <a:gridCol w="800100"/>
                <a:gridCol w="1453243"/>
              </a:tblGrid>
              <a:tr h="340516">
                <a:tc>
                  <a:txBody>
                    <a:bodyPr/>
                    <a:lstStyle/>
                    <a:p>
                      <a:r>
                        <a:rPr lang="ne-NP" sz="1200" dirty="0" smtClean="0">
                          <a:cs typeface="Kalimati" pitchFamily="2"/>
                        </a:rPr>
                        <a:t>क्र.सं.</a:t>
                      </a:r>
                      <a:endParaRPr lang="en-US" sz="1200" dirty="0">
                        <a:cs typeface="Kalimati" pitchFamily="2"/>
                      </a:endParaRPr>
                    </a:p>
                  </a:txBody>
                  <a:tcPr/>
                </a:tc>
                <a:tc>
                  <a:txBody>
                    <a:bodyPr/>
                    <a:lstStyle/>
                    <a:p>
                      <a:r>
                        <a:rPr lang="ne-NP" sz="1200" dirty="0" smtClean="0">
                          <a:cs typeface="Kalimati" pitchFamily="2"/>
                        </a:rPr>
                        <a:t>सामग्रीको नाम</a:t>
                      </a:r>
                      <a:endParaRPr lang="en-US" sz="1200" dirty="0">
                        <a:cs typeface="Kalimati" pitchFamily="2"/>
                      </a:endParaRPr>
                    </a:p>
                  </a:txBody>
                  <a:tcPr/>
                </a:tc>
                <a:tc>
                  <a:txBody>
                    <a:bodyPr/>
                    <a:lstStyle/>
                    <a:p>
                      <a:r>
                        <a:rPr lang="ne-NP" sz="1200" dirty="0" smtClean="0">
                          <a:cs typeface="Kalimati" pitchFamily="2"/>
                        </a:rPr>
                        <a:t>एकाइ</a:t>
                      </a:r>
                      <a:endParaRPr lang="en-US" sz="1200" dirty="0">
                        <a:cs typeface="Kalimati" pitchFamily="2"/>
                      </a:endParaRPr>
                    </a:p>
                  </a:txBody>
                  <a:tcPr/>
                </a:tc>
                <a:tc>
                  <a:txBody>
                    <a:bodyPr/>
                    <a:lstStyle/>
                    <a:p>
                      <a:r>
                        <a:rPr lang="ne-NP" sz="1200" dirty="0" smtClean="0">
                          <a:cs typeface="Kalimati" pitchFamily="2"/>
                        </a:rPr>
                        <a:t>दरबन्दी</a:t>
                      </a:r>
                      <a:endParaRPr lang="en-US" sz="1200" dirty="0">
                        <a:cs typeface="Kalimati" pitchFamily="2"/>
                      </a:endParaRPr>
                    </a:p>
                  </a:txBody>
                  <a:tcPr/>
                </a:tc>
              </a:tr>
              <a:tr h="340516">
                <a:tc>
                  <a:txBody>
                    <a:bodyPr/>
                    <a:lstStyle/>
                    <a:p>
                      <a:pPr algn="ctr" fontAlgn="ctr"/>
                      <a:r>
                        <a:rPr lang="en-US" sz="1200" b="0" i="0" u="none" strike="noStrike" dirty="0" smtClean="0">
                          <a:solidFill>
                            <a:srgbClr val="000000"/>
                          </a:solidFill>
                          <a:effectLst/>
                          <a:latin typeface="Kalimati"/>
                          <a:cs typeface="Kalimati" pitchFamily="2"/>
                        </a:rPr>
                        <a:t>27.</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परिचय पत्र डोरी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25</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28.</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मतपेटिका स्टिकर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गोटा</a:t>
                      </a:r>
                    </a:p>
                  </a:txBody>
                  <a:tcPr marL="9525" marR="9525" marT="9525" marB="0" anchor="b"/>
                </a:tc>
                <a:tc>
                  <a:txBody>
                    <a:bodyPr/>
                    <a:lstStyle/>
                    <a:p>
                      <a:pPr algn="ctr" fontAlgn="b"/>
                      <a:r>
                        <a:rPr lang="en-US" sz="1200" b="0" i="0" u="none" strike="noStrike">
                          <a:solidFill>
                            <a:srgbClr val="000000"/>
                          </a:solidFill>
                          <a:effectLst/>
                          <a:latin typeface="Kalimati"/>
                          <a:cs typeface="Kalimati" pitchFamily="2"/>
                        </a:rPr>
                        <a:t>6</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29.</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सेनिटाइजर</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वोतल</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10</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30.</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सर्जिकल मास्क</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प्याकेट</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4</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31.</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प्राथमिक उपचार सामग्री (एक र दुई निर्वाचन क्षेत्र हुने जिल्लाका लागि मात्र)</a:t>
                      </a:r>
                    </a:p>
                  </a:txBody>
                  <a:tcPr marL="9525" marR="9525" marT="9525" marB="0" anchor="b"/>
                </a:tc>
                <a:tc>
                  <a:txBody>
                    <a:bodyPr/>
                    <a:lstStyle/>
                    <a:p>
                      <a:pPr algn="ctr" fontAlgn="ctr"/>
                      <a:r>
                        <a:rPr lang="ne-NP" sz="1200" b="0" i="0" u="none" strike="noStrike" dirty="0">
                          <a:solidFill>
                            <a:srgbClr val="000000"/>
                          </a:solidFill>
                          <a:effectLst/>
                          <a:latin typeface="Kalimati"/>
                          <a:cs typeface="Kalimati" pitchFamily="2"/>
                        </a:rPr>
                        <a:t>प्याकेट</a:t>
                      </a:r>
                    </a:p>
                  </a:txBody>
                  <a:tcPr marL="9525" marR="9525" marT="9525" marB="0" anchor="ctr"/>
                </a:tc>
                <a:tc>
                  <a:txBody>
                    <a:bodyPr/>
                    <a:lstStyle/>
                    <a:p>
                      <a:pPr algn="ctr" fontAlgn="ctr"/>
                      <a:r>
                        <a:rPr lang="en-US" sz="1200" b="0" i="0" u="none" strike="noStrike" dirty="0">
                          <a:solidFill>
                            <a:srgbClr val="000000"/>
                          </a:solidFill>
                          <a:effectLst/>
                          <a:latin typeface="Kalimati"/>
                          <a:cs typeface="Kalimati" pitchFamily="2"/>
                        </a:rPr>
                        <a:t>1</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32.</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मतदाता नामावली श्यामस्वेत</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b"/>
                      <a:r>
                        <a:rPr lang="ne-NP" sz="1200" b="0" i="0" u="none" strike="noStrike">
                          <a:solidFill>
                            <a:srgbClr val="000000"/>
                          </a:solidFill>
                          <a:effectLst/>
                          <a:latin typeface="Kalimati"/>
                          <a:cs typeface="Kalimati" pitchFamily="2"/>
                        </a:rPr>
                        <a:t>१</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33.</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मतदाता नामावली रंगीन</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b"/>
                      <a:r>
                        <a:rPr lang="en-US" sz="1200" b="0" i="0" u="none" strike="noStrike" dirty="0">
                          <a:solidFill>
                            <a:srgbClr val="000000"/>
                          </a:solidFill>
                          <a:effectLst/>
                          <a:latin typeface="Kalimati"/>
                          <a:cs typeface="Kalimati" pitchFamily="2"/>
                        </a:rPr>
                        <a:t>1</a:t>
                      </a: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34.</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पोल बुक</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1</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35.</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भित्र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a:solidFill>
                            <a:srgbClr val="000000"/>
                          </a:solidFill>
                          <a:effectLst/>
                          <a:latin typeface="Kalimati"/>
                          <a:cs typeface="Kalimati" pitchFamily="2"/>
                        </a:rPr>
                        <a:t>8</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36.</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वाहिर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37.</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पुरुष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38.</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महिला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39.</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अन्य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2</a:t>
                      </a:r>
                    </a:p>
                  </a:txBody>
                  <a:tcPr marL="9525" marR="9525" marT="9525" marB="0" anchor="ctr"/>
                </a:tc>
              </a:tr>
            </a:tbl>
          </a:graphicData>
        </a:graphic>
      </p:graphicFrame>
    </p:spTree>
    <p:extLst>
      <p:ext uri="{BB962C8B-B14F-4D97-AF65-F5344CB8AC3E}">
        <p14:creationId xmlns:p14="http://schemas.microsoft.com/office/powerpoint/2010/main" val="341621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cs typeface="Kalimati" panose="00000400000000000000" pitchFamily="2"/>
              </a:rPr>
              <a:t>मतदान केन्द्रको लागि आवश्यक सामग्री</a:t>
            </a:r>
            <a:endParaRPr lang="en-US" sz="4000" b="1" dirty="0">
              <a:cs typeface="Kalimati" panose="00000400000000000000"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57110745"/>
              </p:ext>
            </p:extLst>
          </p:nvPr>
        </p:nvGraphicFramePr>
        <p:xfrm>
          <a:off x="2244271" y="2139769"/>
          <a:ext cx="5936343" cy="2758897"/>
        </p:xfrm>
        <a:graphic>
          <a:graphicData uri="http://schemas.openxmlformats.org/drawingml/2006/table">
            <a:tbl>
              <a:tblPr firstRow="1" bandRow="1">
                <a:tableStyleId>{5C22544A-7EE6-4342-B048-85BDC9FD1C3A}</a:tableStyleId>
              </a:tblPr>
              <a:tblGrid>
                <a:gridCol w="638731"/>
                <a:gridCol w="3044269"/>
                <a:gridCol w="800100"/>
                <a:gridCol w="1453243"/>
              </a:tblGrid>
              <a:tr h="340516">
                <a:tc>
                  <a:txBody>
                    <a:bodyPr/>
                    <a:lstStyle/>
                    <a:p>
                      <a:r>
                        <a:rPr lang="ne-NP" sz="1200" dirty="0" smtClean="0">
                          <a:cs typeface="Kalimati" pitchFamily="2"/>
                        </a:rPr>
                        <a:t>क्र.सं.</a:t>
                      </a:r>
                      <a:endParaRPr lang="en-US" sz="1200" dirty="0">
                        <a:cs typeface="Kalimati" pitchFamily="2"/>
                      </a:endParaRPr>
                    </a:p>
                  </a:txBody>
                  <a:tcPr/>
                </a:tc>
                <a:tc>
                  <a:txBody>
                    <a:bodyPr/>
                    <a:lstStyle/>
                    <a:p>
                      <a:r>
                        <a:rPr lang="ne-NP" sz="1200" dirty="0" smtClean="0">
                          <a:cs typeface="Kalimati" pitchFamily="2"/>
                        </a:rPr>
                        <a:t>सामग्रीको नाम</a:t>
                      </a:r>
                      <a:endParaRPr lang="en-US" sz="1200" dirty="0">
                        <a:cs typeface="Kalimati" pitchFamily="2"/>
                      </a:endParaRPr>
                    </a:p>
                  </a:txBody>
                  <a:tcPr/>
                </a:tc>
                <a:tc>
                  <a:txBody>
                    <a:bodyPr/>
                    <a:lstStyle/>
                    <a:p>
                      <a:r>
                        <a:rPr lang="ne-NP" sz="1200" dirty="0" smtClean="0">
                          <a:cs typeface="Kalimati" pitchFamily="2"/>
                        </a:rPr>
                        <a:t>एकाइ</a:t>
                      </a:r>
                      <a:endParaRPr lang="en-US" sz="1200" dirty="0">
                        <a:cs typeface="Kalimati" pitchFamily="2"/>
                      </a:endParaRPr>
                    </a:p>
                  </a:txBody>
                  <a:tcPr/>
                </a:tc>
                <a:tc>
                  <a:txBody>
                    <a:bodyPr/>
                    <a:lstStyle/>
                    <a:p>
                      <a:r>
                        <a:rPr lang="ne-NP" sz="1200" dirty="0" smtClean="0">
                          <a:cs typeface="Kalimati" pitchFamily="2"/>
                        </a:rPr>
                        <a:t>दरबन्दी</a:t>
                      </a:r>
                      <a:endParaRPr lang="en-US" sz="1200" dirty="0">
                        <a:cs typeface="Kalimati" pitchFamily="2"/>
                      </a:endParaRPr>
                    </a:p>
                  </a:txBody>
                  <a:tcPr/>
                </a:tc>
              </a:tr>
              <a:tr h="340516">
                <a:tc>
                  <a:txBody>
                    <a:bodyPr/>
                    <a:lstStyle/>
                    <a:p>
                      <a:pPr algn="ctr" fontAlgn="ctr"/>
                      <a:r>
                        <a:rPr lang="en-US" sz="1200" b="0" i="0" u="none" strike="noStrike" dirty="0" smtClean="0">
                          <a:solidFill>
                            <a:srgbClr val="000000"/>
                          </a:solidFill>
                          <a:effectLst/>
                          <a:latin typeface="Kalimati"/>
                          <a:cs typeface="Kalimati" pitchFamily="2"/>
                        </a:rPr>
                        <a:t>40.</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हातहतियार निषेध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41.</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मोवाइल निषेध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42.</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धुम्रपान निषेध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a:solidFill>
                            <a:srgbClr val="000000"/>
                          </a:solidFill>
                          <a:effectLst/>
                          <a:latin typeface="Kalimati"/>
                          <a:cs typeface="Kalimati" pitchFamily="2"/>
                        </a:rPr>
                        <a:t>4</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43.</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a:solidFill>
                            <a:srgbClr val="000000"/>
                          </a:solidFill>
                          <a:effectLst/>
                          <a:latin typeface="Kalimati"/>
                          <a:cs typeface="Kalimati" pitchFamily="2"/>
                        </a:rPr>
                        <a:t>मतदाता क्रम संख्या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a:solidFill>
                            <a:srgbClr val="000000"/>
                          </a:solidFill>
                          <a:effectLst/>
                          <a:latin typeface="Kalimati"/>
                          <a:cs typeface="Kalimati" pitchFamily="2"/>
                        </a:rPr>
                        <a:t>8</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44.</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a:solidFill>
                            <a:srgbClr val="000000"/>
                          </a:solidFill>
                          <a:effectLst/>
                          <a:latin typeface="Kalimati"/>
                          <a:cs typeface="Kalimati" pitchFamily="2"/>
                        </a:rPr>
                        <a:t>मतकेन्द्र कार्ड</a:t>
                      </a:r>
                    </a:p>
                  </a:txBody>
                  <a:tcPr marL="9525" marR="9525" marT="9525" marB="0" anchor="b"/>
                </a:tc>
                <a:tc>
                  <a:txBody>
                    <a:bodyPr/>
                    <a:lstStyle/>
                    <a:p>
                      <a:pPr algn="ctr" fontAlgn="b"/>
                      <a:r>
                        <a:rPr lang="ne-NP" sz="1200" b="0" i="0" u="none" strike="noStrike" dirty="0">
                          <a:solidFill>
                            <a:srgbClr val="000000"/>
                          </a:solidFill>
                          <a:effectLst/>
                          <a:latin typeface="Kalimati"/>
                          <a:cs typeface="Kalimati" pitchFamily="2"/>
                        </a:rPr>
                        <a:t>प्रति</a:t>
                      </a:r>
                    </a:p>
                  </a:txBody>
                  <a:tcPr marL="9525" marR="9525" marT="9525" marB="0" anchor="b"/>
                </a:tc>
                <a:tc>
                  <a:txBody>
                    <a:bodyPr/>
                    <a:lstStyle/>
                    <a:p>
                      <a:pPr algn="ctr" fontAlgn="ctr"/>
                      <a:r>
                        <a:rPr lang="en-US" sz="1200" b="0" i="0" u="none" strike="noStrike" dirty="0">
                          <a:solidFill>
                            <a:srgbClr val="000000"/>
                          </a:solidFill>
                          <a:effectLst/>
                          <a:latin typeface="Kalimati"/>
                          <a:cs typeface="Kalimati" pitchFamily="2"/>
                        </a:rPr>
                        <a:t>2</a:t>
                      </a:r>
                    </a:p>
                  </a:txBody>
                  <a:tcPr marL="9525" marR="9525" marT="9525" marB="0" anchor="ctr"/>
                </a:tc>
              </a:tr>
              <a:tr h="340516">
                <a:tc>
                  <a:txBody>
                    <a:bodyPr/>
                    <a:lstStyle/>
                    <a:p>
                      <a:pPr algn="ctr" fontAlgn="ctr"/>
                      <a:r>
                        <a:rPr lang="en-US" sz="1200" b="0" i="0" u="none" strike="noStrike" dirty="0" smtClean="0">
                          <a:solidFill>
                            <a:srgbClr val="000000"/>
                          </a:solidFill>
                          <a:effectLst/>
                          <a:latin typeface="Kalimati"/>
                          <a:cs typeface="Kalimati" pitchFamily="2"/>
                        </a:rPr>
                        <a:t>45.</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smtClean="0">
                          <a:solidFill>
                            <a:srgbClr val="000000"/>
                          </a:solidFill>
                          <a:effectLst/>
                          <a:latin typeface="Kalimati"/>
                          <a:cs typeface="Kalimati" pitchFamily="2"/>
                        </a:rPr>
                        <a:t>प्रतिनिधि सभा तथा प्रदेश सभा सदस्य निर्वाचन निर्देशिका, २०७९</a:t>
                      </a:r>
                      <a:endParaRPr lang="ne-NP" sz="1200" b="0" i="0" u="none" strike="noStrike" dirty="0">
                        <a:solidFill>
                          <a:srgbClr val="000000"/>
                        </a:solidFill>
                        <a:effectLst/>
                        <a:latin typeface="Kalimati"/>
                        <a:cs typeface="Kalimati" pitchFamily="2"/>
                      </a:endParaRPr>
                    </a:p>
                  </a:txBody>
                  <a:tcPr marL="9525" marR="9525" marT="9525" marB="0" anchor="b"/>
                </a:tc>
                <a:tc>
                  <a:txBody>
                    <a:bodyPr/>
                    <a:lstStyle/>
                    <a:p>
                      <a:pPr algn="ctr" fontAlgn="b"/>
                      <a:r>
                        <a:rPr lang="ne-NP" sz="1200" b="0" i="0" u="none" strike="noStrike" dirty="0" smtClean="0">
                          <a:solidFill>
                            <a:srgbClr val="000000"/>
                          </a:solidFill>
                          <a:effectLst/>
                          <a:latin typeface="Kalimati"/>
                          <a:cs typeface="Kalimati" pitchFamily="2"/>
                        </a:rPr>
                        <a:t>प्रति</a:t>
                      </a:r>
                      <a:endParaRPr lang="ne-NP" sz="1200" b="0" i="0" u="none" strike="noStrike" dirty="0">
                        <a:solidFill>
                          <a:srgbClr val="000000"/>
                        </a:solidFill>
                        <a:effectLst/>
                        <a:latin typeface="Kalimati"/>
                        <a:cs typeface="Kalimati" pitchFamily="2"/>
                      </a:endParaRPr>
                    </a:p>
                  </a:txBody>
                  <a:tcPr marL="9525" marR="9525" marT="9525" marB="0" anchor="b"/>
                </a:tc>
                <a:tc>
                  <a:txBody>
                    <a:bodyPr/>
                    <a:lstStyle/>
                    <a:p>
                      <a:pPr algn="ctr" fontAlgn="b"/>
                      <a:r>
                        <a:rPr lang="en-US" sz="1200" b="0" i="0" u="none" strike="noStrike" dirty="0" smtClean="0">
                          <a:solidFill>
                            <a:srgbClr val="000000"/>
                          </a:solidFill>
                          <a:effectLst/>
                          <a:latin typeface="Kalimati"/>
                          <a:cs typeface="Kalimati" pitchFamily="2"/>
                        </a:rPr>
                        <a:t>2</a:t>
                      </a:r>
                      <a:endParaRPr lang="ne-NP" sz="1200" b="0" i="0" u="none" strike="noStrike" dirty="0">
                        <a:solidFill>
                          <a:srgbClr val="000000"/>
                        </a:solidFill>
                        <a:effectLst/>
                        <a:latin typeface="Kalimati"/>
                        <a:cs typeface="Kalimati" pitchFamily="2"/>
                      </a:endParaRPr>
                    </a:p>
                  </a:txBody>
                  <a:tcPr marL="9525" marR="9525" marT="9525" marB="0" anchor="b"/>
                </a:tc>
              </a:tr>
              <a:tr h="340516">
                <a:tc>
                  <a:txBody>
                    <a:bodyPr/>
                    <a:lstStyle/>
                    <a:p>
                      <a:pPr algn="ctr" fontAlgn="ctr"/>
                      <a:r>
                        <a:rPr lang="en-US" sz="1200" b="0" i="0" u="none" strike="noStrike" dirty="0" smtClean="0">
                          <a:solidFill>
                            <a:srgbClr val="000000"/>
                          </a:solidFill>
                          <a:effectLst/>
                          <a:latin typeface="Kalimati"/>
                          <a:cs typeface="Kalimati" pitchFamily="2"/>
                        </a:rPr>
                        <a:t>46.</a:t>
                      </a:r>
                      <a:endParaRPr lang="ne-NP" sz="1200" b="0" i="0" u="none" strike="noStrike" dirty="0">
                        <a:solidFill>
                          <a:srgbClr val="000000"/>
                        </a:solidFill>
                        <a:effectLst/>
                        <a:latin typeface="Kalimati"/>
                        <a:cs typeface="Kalimati" pitchFamily="2"/>
                      </a:endParaRPr>
                    </a:p>
                  </a:txBody>
                  <a:tcPr marL="9525" marR="9525" marT="9525" marB="0" anchor="ctr"/>
                </a:tc>
                <a:tc>
                  <a:txBody>
                    <a:bodyPr/>
                    <a:lstStyle/>
                    <a:p>
                      <a:pPr algn="l" fontAlgn="b"/>
                      <a:r>
                        <a:rPr lang="ne-NP" sz="1200" b="0" i="0" u="none" strike="noStrike" dirty="0" smtClean="0">
                          <a:solidFill>
                            <a:srgbClr val="000000"/>
                          </a:solidFill>
                          <a:effectLst/>
                          <a:latin typeface="Kalimati"/>
                          <a:cs typeface="Kalimati" pitchFamily="2"/>
                        </a:rPr>
                        <a:t>मतदान निर्देशिका</a:t>
                      </a:r>
                      <a:endParaRPr lang="ne-NP" sz="1200" b="0" i="0" u="none" strike="noStrike" dirty="0">
                        <a:solidFill>
                          <a:srgbClr val="000000"/>
                        </a:solidFill>
                        <a:effectLst/>
                        <a:latin typeface="Kalimati"/>
                        <a:cs typeface="Kalimati" pitchFamily="2"/>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e-NP" sz="1200" b="0" i="0" u="none" strike="noStrike" dirty="0" smtClean="0">
                          <a:solidFill>
                            <a:srgbClr val="000000"/>
                          </a:solidFill>
                          <a:effectLst/>
                          <a:latin typeface="Kalimati"/>
                          <a:cs typeface="Kalimati" pitchFamily="2"/>
                        </a:rPr>
                        <a:t>प्रति</a:t>
                      </a:r>
                    </a:p>
                  </a:txBody>
                  <a:tcPr marL="9525" marR="9525" marT="9525" marB="0" anchor="b"/>
                </a:tc>
                <a:tc>
                  <a:txBody>
                    <a:bodyPr/>
                    <a:lstStyle/>
                    <a:p>
                      <a:pPr algn="ctr" fontAlgn="b"/>
                      <a:r>
                        <a:rPr lang="en-US" sz="1200" b="0" i="0" u="none" strike="noStrike" dirty="0" smtClean="0">
                          <a:solidFill>
                            <a:srgbClr val="000000"/>
                          </a:solidFill>
                          <a:effectLst/>
                          <a:latin typeface="Kalimati"/>
                          <a:cs typeface="Kalimati" pitchFamily="2"/>
                        </a:rPr>
                        <a:t>2</a:t>
                      </a:r>
                      <a:endParaRPr lang="en-US" sz="1200" b="0" i="0" u="none" strike="noStrike" dirty="0">
                        <a:solidFill>
                          <a:srgbClr val="000000"/>
                        </a:solidFill>
                        <a:effectLst/>
                        <a:latin typeface="Kalimati"/>
                        <a:cs typeface="Kalimati" pitchFamily="2"/>
                      </a:endParaRPr>
                    </a:p>
                  </a:txBody>
                  <a:tcPr marL="9525" marR="9525" marT="9525" marB="0" anchor="b"/>
                </a:tc>
              </a:tr>
            </a:tbl>
          </a:graphicData>
        </a:graphic>
      </p:graphicFrame>
    </p:spTree>
    <p:extLst>
      <p:ext uri="{BB962C8B-B14F-4D97-AF65-F5344CB8AC3E}">
        <p14:creationId xmlns:p14="http://schemas.microsoft.com/office/powerpoint/2010/main" val="414689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e-NP" sz="4000" b="1" dirty="0" smtClean="0">
                <a:cs typeface="Kalimati" panose="00000400000000000000" pitchFamily="2"/>
              </a:rPr>
              <a:t>मतदान केन्द्रको लागि आवश्यक सामग्री</a:t>
            </a:r>
            <a:endParaRPr lang="en-US" sz="4000" b="1" dirty="0">
              <a:cs typeface="Kalimati" panose="00000400000000000000"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35</a:t>
            </a:fld>
            <a:endParaRPr lang="en-US"/>
          </a:p>
        </p:txBody>
      </p:sp>
      <p:sp>
        <p:nvSpPr>
          <p:cNvPr id="6" name="Content Placeholder 2"/>
          <p:cNvSpPr txBox="1">
            <a:spLocks/>
          </p:cNvSpPr>
          <p:nvPr/>
        </p:nvSpPr>
        <p:spPr bwMode="auto">
          <a:xfrm>
            <a:off x="508000" y="1828800"/>
            <a:ext cx="10972800" cy="47244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ne-NP"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172624045"/>
              </p:ext>
            </p:extLst>
          </p:nvPr>
        </p:nvGraphicFramePr>
        <p:xfrm>
          <a:off x="883460" y="1808276"/>
          <a:ext cx="10425080" cy="4386037"/>
        </p:xfrm>
        <a:graphic>
          <a:graphicData uri="http://schemas.openxmlformats.org/drawingml/2006/table">
            <a:tbl>
              <a:tblPr firstRow="1" firstCol="1" bandRow="1"/>
              <a:tblGrid>
                <a:gridCol w="840261"/>
                <a:gridCol w="3991279"/>
                <a:gridCol w="5593540"/>
              </a:tblGrid>
              <a:tr h="355057">
                <a:tc>
                  <a:txBody>
                    <a:bodyPr/>
                    <a:lstStyle/>
                    <a:p>
                      <a:pPr marL="0" marR="17145" indent="0" algn="ctr">
                        <a:spcBef>
                          <a:spcPts val="0"/>
                        </a:spcBef>
                        <a:spcAft>
                          <a:spcPts val="0"/>
                        </a:spcAft>
                        <a:tabLst>
                          <a:tab pos="400050" algn="l"/>
                          <a:tab pos="5943600" algn="l"/>
                        </a:tabLst>
                      </a:pPr>
                      <a:r>
                        <a:rPr lang="sa-IN" sz="1100">
                          <a:effectLst/>
                          <a:latin typeface="Kokila"/>
                          <a:ea typeface="SimSun"/>
                          <a:cs typeface="Kalimati"/>
                        </a:rPr>
                        <a:t/>
                      </a:r>
                      <a:br>
                        <a:rPr lang="sa-IN" sz="1100">
                          <a:effectLst/>
                          <a:latin typeface="Kokila"/>
                          <a:ea typeface="SimSun"/>
                          <a:cs typeface="Kalimati"/>
                        </a:rPr>
                      </a:br>
                      <a:r>
                        <a:rPr lang="ne-NP" sz="1200" b="1">
                          <a:effectLst/>
                          <a:latin typeface="Kokila"/>
                          <a:ea typeface="SimSun"/>
                          <a:cs typeface="Kalimati"/>
                        </a:rPr>
                        <a:t>सि न</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spcBef>
                          <a:spcPts val="0"/>
                        </a:spcBef>
                        <a:spcAft>
                          <a:spcPts val="0"/>
                        </a:spcAft>
                        <a:tabLst>
                          <a:tab pos="400050" algn="l"/>
                          <a:tab pos="5943600" algn="l"/>
                        </a:tabLst>
                      </a:pPr>
                      <a:r>
                        <a:rPr lang="ne-NP" sz="1200" b="1">
                          <a:effectLst/>
                          <a:latin typeface="Kokila"/>
                          <a:ea typeface="SimSun"/>
                          <a:cs typeface="Kalimati"/>
                        </a:rPr>
                        <a:t>निर्वाचन सामग्री</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145" indent="0" algn="ctr">
                        <a:spcBef>
                          <a:spcPts val="0"/>
                        </a:spcBef>
                        <a:spcAft>
                          <a:spcPts val="0"/>
                        </a:spcAft>
                        <a:tabLst>
                          <a:tab pos="400050" algn="l"/>
                          <a:tab pos="5943600" algn="l"/>
                        </a:tabLst>
                      </a:pPr>
                      <a:r>
                        <a:rPr lang="en-US" sz="1200" b="1">
                          <a:effectLst/>
                          <a:latin typeface="Times New Roman"/>
                          <a:ea typeface="SimSun"/>
                          <a:cs typeface="Mangal"/>
                        </a:rPr>
                        <a:t>Technical Specification</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k';lkg -Kofs]6_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 j6fsf] Kofs]6 </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२</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lSnklkg -Kofs]6_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 j6fsf] Kofs]6</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३</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Knfli6s ;'tnL -/f]n_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 s]=hL= tf}n ePsf] /f]n</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४</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KoflsË 6]k</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slDtdf @ OGr rf}8fO{, %) ld6/ nDafO{ ePsf] /f]n</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५</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g]kfnL sfuhsf] vfd -!)</a:t>
                      </a:r>
                      <a:r>
                        <a:rPr lang="en-US" sz="1400">
                          <a:effectLst/>
                          <a:latin typeface="Calibri"/>
                          <a:ea typeface="Times New Roman"/>
                          <a:cs typeface="Calibri"/>
                        </a:rPr>
                        <a:t>x</a:t>
                      </a:r>
                      <a:r>
                        <a:rPr lang="en-US" sz="1400">
                          <a:effectLst/>
                          <a:latin typeface="Preeti"/>
                          <a:ea typeface="Times New Roman"/>
                          <a:cs typeface="Calibri"/>
                        </a:rPr>
                        <a:t>!%_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६</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g]kfnL sfuhsf] vfd -$</a:t>
                      </a:r>
                      <a:r>
                        <a:rPr lang="en-US" sz="1400">
                          <a:effectLst/>
                          <a:latin typeface="Calibri"/>
                          <a:ea typeface="Times New Roman"/>
                          <a:cs typeface="Calibri"/>
                        </a:rPr>
                        <a:t>x</a:t>
                      </a:r>
                      <a:r>
                        <a:rPr lang="en-US" sz="1400">
                          <a:effectLst/>
                          <a:latin typeface="Preeti"/>
                          <a:ea typeface="Times New Roman"/>
                          <a:cs typeface="Calibri"/>
                        </a:rPr>
                        <a:t>(_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4">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७</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Preeti"/>
                          <a:ea typeface="Times New Roman"/>
                          <a:cs typeface="Calibri"/>
                        </a:rPr>
                        <a:t>g]</a:t>
                      </a:r>
                      <a:r>
                        <a:rPr lang="en-US" sz="1400" dirty="0" err="1">
                          <a:effectLst/>
                          <a:latin typeface="Preeti"/>
                          <a:ea typeface="Times New Roman"/>
                          <a:cs typeface="Calibri"/>
                        </a:rPr>
                        <a:t>kfnL</a:t>
                      </a:r>
                      <a:r>
                        <a:rPr lang="en-US" sz="1400" dirty="0">
                          <a:effectLst/>
                          <a:latin typeface="Preeti"/>
                          <a:ea typeface="Times New Roman"/>
                          <a:cs typeface="Calibri"/>
                        </a:rPr>
                        <a:t> </a:t>
                      </a:r>
                      <a:r>
                        <a:rPr lang="en-US" sz="1400" dirty="0" err="1">
                          <a:effectLst/>
                          <a:latin typeface="Preeti"/>
                          <a:ea typeface="Times New Roman"/>
                          <a:cs typeface="Calibri"/>
                        </a:rPr>
                        <a:t>vfd</a:t>
                      </a:r>
                      <a:r>
                        <a:rPr lang="en-US" sz="1400" dirty="0">
                          <a:effectLst/>
                          <a:latin typeface="Preeti"/>
                          <a:ea typeface="Times New Roman"/>
                          <a:cs typeface="Calibri"/>
                        </a:rPr>
                        <a:t> sk8f </a:t>
                      </a:r>
                      <a:r>
                        <a:rPr lang="en-US" sz="1400" dirty="0" err="1">
                          <a:effectLst/>
                          <a:latin typeface="Preeti"/>
                          <a:ea typeface="Times New Roman"/>
                          <a:cs typeface="Calibri"/>
                        </a:rPr>
                        <a:t>ePsf</a:t>
                      </a:r>
                      <a:r>
                        <a:rPr lang="en-US" sz="1400" dirty="0">
                          <a:effectLst/>
                          <a:latin typeface="Preeti"/>
                          <a:ea typeface="Times New Roman"/>
                          <a:cs typeface="Calibri"/>
                        </a:rPr>
                        <a:t>] </a:t>
                      </a:r>
                      <a:r>
                        <a:rPr lang="ne-NP" sz="2000" dirty="0">
                          <a:effectLst/>
                          <a:latin typeface="Preeti"/>
                          <a:ea typeface="Times New Roman"/>
                          <a:cs typeface="Arial Unicode MS"/>
                        </a:rPr>
                        <a:t/>
                      </a:r>
                      <a:br>
                        <a:rPr lang="ne-NP" sz="2000" dirty="0">
                          <a:effectLst/>
                          <a:latin typeface="Preeti"/>
                          <a:ea typeface="Times New Roman"/>
                          <a:cs typeface="Arial Unicode MS"/>
                        </a:rPr>
                      </a:br>
                      <a:r>
                        <a:rPr lang="en-US" sz="1400" dirty="0">
                          <a:effectLst/>
                          <a:latin typeface="Preeti"/>
                          <a:ea typeface="Times New Roman"/>
                          <a:cs typeface="Calibri"/>
                        </a:rPr>
                        <a:t>-</a:t>
                      </a:r>
                      <a:r>
                        <a:rPr lang="en-US" sz="1400" dirty="0" err="1" smtClean="0">
                          <a:effectLst/>
                          <a:latin typeface="Preeti"/>
                          <a:ea typeface="Times New Roman"/>
                          <a:cs typeface="Calibri"/>
                        </a:rPr>
                        <a:t>lgljbf</a:t>
                      </a:r>
                      <a:r>
                        <a:rPr lang="en-US" sz="1400" dirty="0" smtClean="0">
                          <a:effectLst/>
                          <a:latin typeface="Preeti"/>
                          <a:ea typeface="Times New Roman"/>
                          <a:cs typeface="Calibri"/>
                        </a:rPr>
                        <a:t> </a:t>
                      </a:r>
                      <a:r>
                        <a:rPr lang="en-US" sz="1400" dirty="0" err="1">
                          <a:effectLst/>
                          <a:latin typeface="Preeti"/>
                          <a:ea typeface="Times New Roman"/>
                          <a:cs typeface="Calibri"/>
                        </a:rPr>
                        <a:t>dtkq</a:t>
                      </a:r>
                      <a:r>
                        <a:rPr lang="en-US" sz="1400" dirty="0">
                          <a:effectLst/>
                          <a:latin typeface="Preeti"/>
                          <a:ea typeface="Times New Roman"/>
                          <a:cs typeface="Calibri"/>
                        </a:rPr>
                        <a:t> /</a:t>
                      </a:r>
                      <a:r>
                        <a:rPr lang="en-US" sz="1400" dirty="0" err="1">
                          <a:effectLst/>
                          <a:latin typeface="Preeti"/>
                          <a:ea typeface="Times New Roman"/>
                          <a:cs typeface="Calibri"/>
                        </a:rPr>
                        <a:t>fVg</a:t>
                      </a:r>
                      <a:r>
                        <a:rPr lang="en-US" sz="1400" dirty="0">
                          <a:effectLst/>
                          <a:latin typeface="Preeti"/>
                          <a:ea typeface="Times New Roman"/>
                          <a:cs typeface="Calibri"/>
                        </a:rPr>
                        <a:t>]_</a:t>
                      </a:r>
                      <a:endParaRPr lang="en-US" sz="1100" dirty="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८</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;]tf] sfuh -#) ;L6sf] Kofs]6_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k|ltkfgf P kmf]/ ;fOhsf] *) u|fdsf] sfuh</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९</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/]s8{ kmfOn lkmQf ;lxt</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१०</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wfuf] </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११</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l;of]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१२</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vflK;of]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१३</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;nfO{ </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gd"gf cg';f/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252">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१५</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kmnfl6g sk8f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 ld6/sf] 6'qmf</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03">
                <a:tc>
                  <a:txBody>
                    <a:bodyPr/>
                    <a:lstStyle/>
                    <a:p>
                      <a:pPr marL="0" marR="17145" indent="0" algn="ctr">
                        <a:spcBef>
                          <a:spcPts val="0"/>
                        </a:spcBef>
                        <a:spcAft>
                          <a:spcPts val="0"/>
                        </a:spcAft>
                        <a:tabLst>
                          <a:tab pos="400050" algn="l"/>
                          <a:tab pos="5943600" algn="l"/>
                        </a:tabLst>
                      </a:pPr>
                      <a:r>
                        <a:rPr lang="ne-NP" sz="1100">
                          <a:effectLst/>
                          <a:latin typeface="Kokila"/>
                          <a:ea typeface="SimSun"/>
                          <a:cs typeface="Kalimati"/>
                        </a:rPr>
                        <a:t>१५</a:t>
                      </a:r>
                      <a:endParaRPr lang="en-US" sz="1100">
                        <a:effectLst/>
                        <a:latin typeface="Calibri"/>
                        <a:ea typeface="SimSun"/>
                        <a:cs typeface="Mangal"/>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Preeti"/>
                          <a:ea typeface="Times New Roman"/>
                          <a:cs typeface="Calibri"/>
                        </a:rPr>
                        <a:t>d}gjQL Kofs]6 -</a:t>
                      </a:r>
                      <a:r>
                        <a:rPr lang="en-US" sz="1600">
                          <a:effectLst/>
                          <a:latin typeface="Preeti"/>
                          <a:ea typeface="Times New Roman"/>
                          <a:cs typeface="Calibri"/>
                        </a:rPr>
                        <a:t>$</a:t>
                      </a:r>
                      <a:r>
                        <a:rPr lang="en-US" sz="2000">
                          <a:effectLst/>
                          <a:latin typeface="Preeti"/>
                          <a:ea typeface="Times New Roman"/>
                          <a:cs typeface="Calibri"/>
                        </a:rPr>
                        <a:t> </a:t>
                      </a:r>
                      <a:r>
                        <a:rPr lang="en-US" sz="1400">
                          <a:effectLst/>
                          <a:latin typeface="Preeti"/>
                          <a:ea typeface="Times New Roman"/>
                          <a:cs typeface="Calibri"/>
                        </a:rPr>
                        <a:t>j6fsf]_</a:t>
                      </a:r>
                      <a:endParaRPr lang="en-US" sz="110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Preeti"/>
                          <a:ea typeface="Times New Roman"/>
                          <a:cs typeface="Calibri"/>
                        </a:rPr>
                        <a:t>!% ;]=</a:t>
                      </a:r>
                      <a:r>
                        <a:rPr lang="en-US" sz="1400" dirty="0" err="1">
                          <a:effectLst/>
                          <a:latin typeface="Preeti"/>
                          <a:ea typeface="Times New Roman"/>
                          <a:cs typeface="Calibri"/>
                        </a:rPr>
                        <a:t>dL</a:t>
                      </a:r>
                      <a:r>
                        <a:rPr lang="en-US" sz="1400" dirty="0">
                          <a:effectLst/>
                          <a:latin typeface="Preeti"/>
                          <a:ea typeface="Times New Roman"/>
                          <a:cs typeface="Calibri"/>
                        </a:rPr>
                        <a:t>= </a:t>
                      </a:r>
                      <a:r>
                        <a:rPr lang="en-US" sz="1400" dirty="0" err="1">
                          <a:effectLst/>
                          <a:latin typeface="Preeti"/>
                          <a:ea typeface="Times New Roman"/>
                          <a:cs typeface="Calibri"/>
                        </a:rPr>
                        <a:t>prfO</a:t>
                      </a:r>
                      <a:r>
                        <a:rPr lang="en-US" sz="1400" dirty="0">
                          <a:effectLst/>
                          <a:latin typeface="Preeti"/>
                          <a:ea typeface="Times New Roman"/>
                          <a:cs typeface="Calibri"/>
                        </a:rPr>
                        <a:t>{, !=% ;]=</a:t>
                      </a:r>
                      <a:r>
                        <a:rPr lang="en-US" sz="1400" dirty="0" err="1">
                          <a:effectLst/>
                          <a:latin typeface="Preeti"/>
                          <a:ea typeface="Times New Roman"/>
                          <a:cs typeface="Calibri"/>
                        </a:rPr>
                        <a:t>dL</a:t>
                      </a:r>
                      <a:r>
                        <a:rPr lang="en-US" sz="1400" dirty="0">
                          <a:effectLst/>
                          <a:latin typeface="Preeti"/>
                          <a:ea typeface="Times New Roman"/>
                          <a:cs typeface="Calibri"/>
                        </a:rPr>
                        <a:t>=8fodL6/ </a:t>
                      </a:r>
                      <a:r>
                        <a:rPr lang="en-US" sz="1400" dirty="0" err="1">
                          <a:effectLst/>
                          <a:latin typeface="Preeti"/>
                          <a:ea typeface="Times New Roman"/>
                          <a:cs typeface="Calibri"/>
                        </a:rPr>
                        <a:t>ePsf</a:t>
                      </a:r>
                      <a:r>
                        <a:rPr lang="en-US" sz="1400" dirty="0">
                          <a:effectLst/>
                          <a:latin typeface="Preeti"/>
                          <a:ea typeface="Times New Roman"/>
                          <a:cs typeface="Calibri"/>
                        </a:rPr>
                        <a:t>], $ </a:t>
                      </a:r>
                      <a:r>
                        <a:rPr lang="en-US" sz="1400" dirty="0" err="1">
                          <a:effectLst/>
                          <a:latin typeface="Preeti"/>
                          <a:ea typeface="Times New Roman"/>
                          <a:cs typeface="Calibri"/>
                        </a:rPr>
                        <a:t>uf</a:t>
                      </a:r>
                      <a:r>
                        <a:rPr lang="en-US" sz="1400" dirty="0">
                          <a:effectLst/>
                          <a:latin typeface="Preeti"/>
                          <a:ea typeface="Times New Roman"/>
                          <a:cs typeface="Calibri"/>
                        </a:rPr>
                        <a:t>]6fsf] </a:t>
                      </a:r>
                      <a:r>
                        <a:rPr lang="en-US" sz="1400" dirty="0" err="1">
                          <a:effectLst/>
                          <a:latin typeface="Preeti"/>
                          <a:ea typeface="Times New Roman"/>
                          <a:cs typeface="Calibri"/>
                        </a:rPr>
                        <a:t>Kofs</a:t>
                      </a:r>
                      <a:r>
                        <a:rPr lang="en-US" sz="1400" dirty="0">
                          <a:effectLst/>
                          <a:latin typeface="Preeti"/>
                          <a:ea typeface="Times New Roman"/>
                          <a:cs typeface="Calibri"/>
                        </a:rPr>
                        <a:t>]6 </a:t>
                      </a:r>
                      <a:r>
                        <a:rPr lang="en-US" sz="1400" dirty="0" err="1">
                          <a:effectLst/>
                          <a:latin typeface="Preeti"/>
                          <a:ea typeface="Times New Roman"/>
                          <a:cs typeface="Calibri"/>
                        </a:rPr>
                        <a:t>ePsf</a:t>
                      </a:r>
                      <a:r>
                        <a:rPr lang="en-US" sz="1400" dirty="0">
                          <a:effectLst/>
                          <a:latin typeface="Preeti"/>
                          <a:ea typeface="Times New Roman"/>
                          <a:cs typeface="Calibri"/>
                        </a:rPr>
                        <a:t>] </a:t>
                      </a:r>
                      <a:endParaRPr lang="en-US" sz="1100" dirty="0">
                        <a:effectLst/>
                        <a:latin typeface="Calibri"/>
                        <a:ea typeface="Times New Roman"/>
                        <a:cs typeface="Mangal"/>
                      </a:endParaRPr>
                    </a:p>
                  </a:txBody>
                  <a:tcPr marL="67990" marR="67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119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B25BBBB9-DA4F-466A-86A4-4D4B8A1CB502}" type="slidenum">
              <a:rPr lang="en-US" altLang="en-US" sz="1400"/>
              <a:pPr/>
              <a:t>36</a:t>
            </a:fld>
            <a:endParaRPr lang="en-US" altLang="en-US" sz="1400"/>
          </a:p>
        </p:txBody>
      </p:sp>
      <p:sp>
        <p:nvSpPr>
          <p:cNvPr id="6" name="Content Placeholder 2"/>
          <p:cNvSpPr txBox="1">
            <a:spLocks/>
          </p:cNvSpPr>
          <p:nvPr/>
        </p:nvSpPr>
        <p:spPr bwMode="auto">
          <a:xfrm>
            <a:off x="1016000" y="1085850"/>
            <a:ext cx="975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ctr">
              <a:buFontTx/>
              <a:buNone/>
              <a:defRPr/>
            </a:pPr>
            <a:r>
              <a:rPr lang="ne-NP" sz="4400" b="1" kern="0" dirty="0" smtClean="0">
                <a:solidFill>
                  <a:schemeClr val="accent6">
                    <a:lumMod val="50000"/>
                  </a:schemeClr>
                </a:solidFill>
                <a:latin typeface="Himalb" pitchFamily="2" charset="0"/>
                <a:ea typeface="Calibri" pitchFamily="34" charset="0"/>
                <a:cs typeface="Kalimati" pitchFamily="2"/>
              </a:rPr>
              <a:t>सामग्रीको प्रयोग</a:t>
            </a:r>
            <a:endParaRPr lang="en-US" sz="4400" kern="0" dirty="0" smtClean="0">
              <a:solidFill>
                <a:schemeClr val="accent6">
                  <a:lumMod val="50000"/>
                </a:schemeClr>
              </a:solidFill>
              <a:latin typeface="Himalb" pitchFamily="2" charset="0"/>
              <a:ea typeface="Calibri" pitchFamily="34" charset="0"/>
              <a:cs typeface="Kalimati" pitchFamily="2"/>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91147378"/>
              </p:ext>
            </p:extLst>
          </p:nvPr>
        </p:nvGraphicFramePr>
        <p:xfrm>
          <a:off x="637041" y="1785484"/>
          <a:ext cx="10972800" cy="4079240"/>
        </p:xfrm>
        <a:graphic>
          <a:graphicData uri="http://schemas.openxmlformats.org/drawingml/2006/table">
            <a:tbl>
              <a:tblPr firstRow="1" bandRow="1">
                <a:tableStyleId>{5C22544A-7EE6-4342-B048-85BDC9FD1C3A}</a:tableStyleId>
              </a:tblPr>
              <a:tblGrid>
                <a:gridCol w="971323"/>
                <a:gridCol w="3878035"/>
                <a:gridCol w="6123442"/>
              </a:tblGrid>
              <a:tr h="370840">
                <a:tc>
                  <a:txBody>
                    <a:bodyPr/>
                    <a:lstStyle/>
                    <a:p>
                      <a:r>
                        <a:rPr lang="ne-NP" dirty="0" smtClean="0">
                          <a:cs typeface="Kalimati" pitchFamily="2"/>
                        </a:rPr>
                        <a:t>क्र.सं.</a:t>
                      </a:r>
                      <a:endParaRPr lang="en-US" dirty="0">
                        <a:cs typeface="Kalimati" pitchFamily="2"/>
                      </a:endParaRPr>
                    </a:p>
                  </a:txBody>
                  <a:tcPr/>
                </a:tc>
                <a:tc>
                  <a:txBody>
                    <a:bodyPr/>
                    <a:lstStyle/>
                    <a:p>
                      <a:r>
                        <a:rPr lang="ne-NP" dirty="0" smtClean="0">
                          <a:cs typeface="Kalimati" pitchFamily="2"/>
                        </a:rPr>
                        <a:t>सामग्रीको नाम</a:t>
                      </a:r>
                      <a:endParaRPr lang="en-US" dirty="0">
                        <a:cs typeface="Kalimati" pitchFamily="2"/>
                      </a:endParaRPr>
                    </a:p>
                  </a:txBody>
                  <a:tcPr/>
                </a:tc>
                <a:tc>
                  <a:txBody>
                    <a:bodyPr/>
                    <a:lstStyle/>
                    <a:p>
                      <a:r>
                        <a:rPr lang="ne-NP" dirty="0" smtClean="0">
                          <a:cs typeface="Kalimati" pitchFamily="2"/>
                        </a:rPr>
                        <a:t>प्रयोग</a:t>
                      </a:r>
                      <a:endParaRPr lang="en-US" dirty="0">
                        <a:cs typeface="Kalimati" pitchFamily="2"/>
                      </a:endParaRPr>
                    </a:p>
                  </a:txBody>
                  <a:tcPr/>
                </a:tc>
              </a:tr>
              <a:tr h="370840">
                <a:tc>
                  <a:txBody>
                    <a:bodyPr/>
                    <a:lstStyle/>
                    <a:p>
                      <a:r>
                        <a:rPr lang="ne-NP" dirty="0" smtClean="0">
                          <a:cs typeface="Kalimati" pitchFamily="2"/>
                        </a:rPr>
                        <a:t>१.</a:t>
                      </a:r>
                      <a:endParaRPr lang="en-US" dirty="0">
                        <a:cs typeface="Kalimati" pitchFamily="2"/>
                      </a:endParaRPr>
                    </a:p>
                  </a:txBody>
                  <a:tcPr/>
                </a:tc>
                <a:tc>
                  <a:txBody>
                    <a:bodyPr/>
                    <a:lstStyle/>
                    <a:p>
                      <a:r>
                        <a:rPr lang="ne-NP" dirty="0" smtClean="0">
                          <a:cs typeface="Kalimati" pitchFamily="2"/>
                        </a:rPr>
                        <a:t>स्वस्तिक छाप (रबर)</a:t>
                      </a:r>
                      <a:endParaRPr lang="en-US" dirty="0">
                        <a:cs typeface="Kalimati" pitchFamily="2"/>
                      </a:endParaRPr>
                    </a:p>
                  </a:txBody>
                  <a:tcPr/>
                </a:tc>
                <a:tc>
                  <a:txBody>
                    <a:bodyPr/>
                    <a:lstStyle/>
                    <a:p>
                      <a:r>
                        <a:rPr lang="ne-NP" dirty="0" smtClean="0">
                          <a:cs typeface="Kalimati" pitchFamily="2"/>
                        </a:rPr>
                        <a:t>मतपत्रमा मतसङ्केत गर्न</a:t>
                      </a:r>
                      <a:endParaRPr lang="en-US" dirty="0">
                        <a:cs typeface="Kalimati" pitchFamily="2"/>
                      </a:endParaRPr>
                    </a:p>
                  </a:txBody>
                  <a:tcPr/>
                </a:tc>
              </a:tr>
              <a:tr h="370840">
                <a:tc>
                  <a:txBody>
                    <a:bodyPr/>
                    <a:lstStyle/>
                    <a:p>
                      <a:r>
                        <a:rPr lang="ne-NP" dirty="0" smtClean="0">
                          <a:cs typeface="Kalimati" pitchFamily="2"/>
                        </a:rPr>
                        <a:t>२.</a:t>
                      </a:r>
                      <a:endParaRPr lang="en-US" dirty="0">
                        <a:cs typeface="Kalimati" pitchFamily="2"/>
                      </a:endParaRPr>
                    </a:p>
                  </a:txBody>
                  <a:tcPr/>
                </a:tc>
                <a:tc>
                  <a:txBody>
                    <a:bodyPr/>
                    <a:lstStyle/>
                    <a:p>
                      <a:r>
                        <a:rPr lang="ne-NP" dirty="0" smtClean="0">
                          <a:cs typeface="Kalimati" pitchFamily="2"/>
                        </a:rPr>
                        <a:t>स्वस्तिक छाप</a:t>
                      </a:r>
                      <a:r>
                        <a:rPr lang="ne-NP" baseline="0" dirty="0" smtClean="0">
                          <a:cs typeface="Kalimati" pitchFamily="2"/>
                        </a:rPr>
                        <a:t> </a:t>
                      </a:r>
                      <a:r>
                        <a:rPr lang="ne-NP" dirty="0" smtClean="0">
                          <a:cs typeface="Kalimati" pitchFamily="2"/>
                        </a:rPr>
                        <a:t>(पित्तल)</a:t>
                      </a:r>
                      <a:endParaRPr lang="en-US" dirty="0">
                        <a:cs typeface="Kalimati" pitchFamily="2"/>
                      </a:endParaRPr>
                    </a:p>
                  </a:txBody>
                  <a:tcPr/>
                </a:tc>
                <a:tc>
                  <a:txBody>
                    <a:bodyPr/>
                    <a:lstStyle/>
                    <a:p>
                      <a:r>
                        <a:rPr lang="ne-NP" dirty="0" smtClean="0">
                          <a:cs typeface="Kalimati" pitchFamily="2"/>
                        </a:rPr>
                        <a:t>सिलबन्दी गर्न</a:t>
                      </a:r>
                      <a:endParaRPr lang="en-US" dirty="0">
                        <a:cs typeface="Kalimati" pitchFamily="2"/>
                      </a:endParaRPr>
                    </a:p>
                  </a:txBody>
                  <a:tcPr/>
                </a:tc>
              </a:tr>
              <a:tr h="370840">
                <a:tc>
                  <a:txBody>
                    <a:bodyPr/>
                    <a:lstStyle/>
                    <a:p>
                      <a:r>
                        <a:rPr lang="ne-NP" dirty="0" smtClean="0">
                          <a:cs typeface="Kalimati" pitchFamily="2"/>
                        </a:rPr>
                        <a:t>३.</a:t>
                      </a:r>
                      <a:endParaRPr lang="en-US" dirty="0">
                        <a:cs typeface="Kalimati" pitchFamily="2"/>
                      </a:endParaRPr>
                    </a:p>
                  </a:txBody>
                  <a:tcPr/>
                </a:tc>
                <a:tc>
                  <a:txBody>
                    <a:bodyPr/>
                    <a:lstStyle/>
                    <a:p>
                      <a:r>
                        <a:rPr lang="ne-NP" dirty="0" smtClean="0">
                          <a:cs typeface="Kalimati" pitchFamily="2"/>
                        </a:rPr>
                        <a:t>मतपेटिका स्टिकर</a:t>
                      </a:r>
                      <a:endParaRPr lang="en-US" dirty="0">
                        <a:cs typeface="Kalimati" pitchFamily="2"/>
                      </a:endParaRPr>
                    </a:p>
                  </a:txBody>
                  <a:tcPr/>
                </a:tc>
                <a:tc>
                  <a:txBody>
                    <a:bodyPr/>
                    <a:lstStyle/>
                    <a:p>
                      <a:r>
                        <a:rPr lang="ne-NP" dirty="0" smtClean="0">
                          <a:cs typeface="Kalimati" pitchFamily="2"/>
                        </a:rPr>
                        <a:t>मतपेटिकामा टाँस्न</a:t>
                      </a:r>
                      <a:endParaRPr lang="en-US" dirty="0">
                        <a:cs typeface="Kalimati" pitchFamily="2"/>
                      </a:endParaRPr>
                    </a:p>
                  </a:txBody>
                  <a:tcPr/>
                </a:tc>
              </a:tr>
              <a:tr h="370840">
                <a:tc>
                  <a:txBody>
                    <a:bodyPr/>
                    <a:lstStyle/>
                    <a:p>
                      <a:r>
                        <a:rPr lang="ne-NP" dirty="0" smtClean="0">
                          <a:cs typeface="Kalimati" pitchFamily="2"/>
                        </a:rPr>
                        <a:t>४.</a:t>
                      </a:r>
                      <a:endParaRPr lang="en-US" dirty="0">
                        <a:cs typeface="Kalimati" pitchFamily="2"/>
                      </a:endParaRPr>
                    </a:p>
                  </a:txBody>
                  <a:tcPr/>
                </a:tc>
                <a:tc>
                  <a:txBody>
                    <a:bodyPr/>
                    <a:lstStyle/>
                    <a:p>
                      <a:r>
                        <a:rPr lang="ne-NP" dirty="0" smtClean="0">
                          <a:cs typeface="Kalimati" pitchFamily="2"/>
                        </a:rPr>
                        <a:t>मार्कर</a:t>
                      </a:r>
                      <a:r>
                        <a:rPr lang="ne-NP" baseline="0" dirty="0" smtClean="0">
                          <a:cs typeface="Kalimati" pitchFamily="2"/>
                        </a:rPr>
                        <a:t> पेन</a:t>
                      </a:r>
                      <a:endParaRPr lang="en-US" dirty="0">
                        <a:cs typeface="Kalimati" pitchFamily="2"/>
                      </a:endParaRPr>
                    </a:p>
                  </a:txBody>
                  <a:tcPr/>
                </a:tc>
                <a:tc>
                  <a:txBody>
                    <a:bodyPr/>
                    <a:lstStyle/>
                    <a:p>
                      <a:r>
                        <a:rPr lang="ne-NP" dirty="0" smtClean="0">
                          <a:cs typeface="Kalimati" pitchFamily="2"/>
                        </a:rPr>
                        <a:t>खामको बाहिर लेख्न</a:t>
                      </a:r>
                      <a:endParaRPr lang="en-US" dirty="0">
                        <a:cs typeface="Kalimati" pitchFamily="2"/>
                      </a:endParaRPr>
                    </a:p>
                  </a:txBody>
                  <a:tcPr/>
                </a:tc>
              </a:tr>
              <a:tr h="370840">
                <a:tc>
                  <a:txBody>
                    <a:bodyPr/>
                    <a:lstStyle/>
                    <a:p>
                      <a:r>
                        <a:rPr lang="ne-NP" dirty="0" smtClean="0">
                          <a:cs typeface="Kalimati" pitchFamily="2"/>
                        </a:rPr>
                        <a:t>५.</a:t>
                      </a:r>
                      <a:endParaRPr lang="en-US" dirty="0">
                        <a:cs typeface="Kalimati" pitchFamily="2"/>
                      </a:endParaRPr>
                    </a:p>
                  </a:txBody>
                  <a:tcPr/>
                </a:tc>
                <a:tc>
                  <a:txBody>
                    <a:bodyPr/>
                    <a:lstStyle/>
                    <a:p>
                      <a:r>
                        <a:rPr lang="ne-NP" dirty="0" smtClean="0">
                          <a:cs typeface="Kalimati" pitchFamily="2"/>
                        </a:rPr>
                        <a:t>पुसपिन</a:t>
                      </a:r>
                      <a:endParaRPr lang="en-US" dirty="0">
                        <a:cs typeface="Kalimati" pitchFamily="2"/>
                      </a:endParaRPr>
                    </a:p>
                  </a:txBody>
                  <a:tcPr/>
                </a:tc>
                <a:tc>
                  <a:txBody>
                    <a:bodyPr/>
                    <a:lstStyle/>
                    <a:p>
                      <a:r>
                        <a:rPr lang="ne-NP" dirty="0" smtClean="0">
                          <a:cs typeface="Kalimati" pitchFamily="2"/>
                        </a:rPr>
                        <a:t>कागज टाँस्न</a:t>
                      </a:r>
                      <a:endParaRPr lang="en-US" dirty="0">
                        <a:cs typeface="Kalimati" pitchFamily="2"/>
                      </a:endParaRPr>
                    </a:p>
                  </a:txBody>
                  <a:tcPr/>
                </a:tc>
              </a:tr>
              <a:tr h="370840">
                <a:tc>
                  <a:txBody>
                    <a:bodyPr/>
                    <a:lstStyle/>
                    <a:p>
                      <a:r>
                        <a:rPr lang="ne-NP" dirty="0" smtClean="0">
                          <a:cs typeface="Kalimati" pitchFamily="2"/>
                        </a:rPr>
                        <a:t>६.</a:t>
                      </a:r>
                      <a:endParaRPr lang="en-US" dirty="0">
                        <a:cs typeface="Kalimati" pitchFamily="2"/>
                      </a:endParaRPr>
                    </a:p>
                  </a:txBody>
                  <a:tcPr/>
                </a:tc>
                <a:tc>
                  <a:txBody>
                    <a:bodyPr/>
                    <a:lstStyle/>
                    <a:p>
                      <a:r>
                        <a:rPr lang="ne-NP" dirty="0" smtClean="0">
                          <a:cs typeface="Kalimati" pitchFamily="2"/>
                        </a:rPr>
                        <a:t>स्केल</a:t>
                      </a:r>
                      <a:endParaRPr lang="en-US" dirty="0">
                        <a:cs typeface="Kalimati" pitchFamily="2"/>
                      </a:endParaRPr>
                    </a:p>
                  </a:txBody>
                  <a:tcPr/>
                </a:tc>
                <a:tc>
                  <a:txBody>
                    <a:bodyPr/>
                    <a:lstStyle/>
                    <a:p>
                      <a:r>
                        <a:rPr lang="ne-NP" dirty="0" smtClean="0">
                          <a:cs typeface="Kalimati" pitchFamily="2"/>
                        </a:rPr>
                        <a:t>मतपत्रको</a:t>
                      </a:r>
                      <a:r>
                        <a:rPr lang="ne-NP" baseline="0" dirty="0" smtClean="0">
                          <a:cs typeface="Kalimati" pitchFamily="2"/>
                        </a:rPr>
                        <a:t> अर्धकट्टी </a:t>
                      </a:r>
                      <a:r>
                        <a:rPr lang="ne-NP" baseline="0" dirty="0" smtClean="0">
                          <a:cs typeface="Kalimati" pitchFamily="2"/>
                        </a:rPr>
                        <a:t>छुट्याउन, मतपेटिकाको मतपत्र मिलाउन</a:t>
                      </a:r>
                      <a:endParaRPr lang="en-US" dirty="0">
                        <a:cs typeface="Kalimati" pitchFamily="2"/>
                      </a:endParaRPr>
                    </a:p>
                  </a:txBody>
                  <a:tcPr/>
                </a:tc>
              </a:tr>
              <a:tr h="370840">
                <a:tc>
                  <a:txBody>
                    <a:bodyPr/>
                    <a:lstStyle/>
                    <a:p>
                      <a:r>
                        <a:rPr lang="ne-NP" dirty="0" smtClean="0">
                          <a:cs typeface="Kalimati" pitchFamily="2"/>
                        </a:rPr>
                        <a:t>७.</a:t>
                      </a:r>
                      <a:endParaRPr lang="en-US" dirty="0">
                        <a:cs typeface="Kalimati" pitchFamily="2"/>
                      </a:endParaRPr>
                    </a:p>
                  </a:txBody>
                  <a:tcPr/>
                </a:tc>
                <a:tc>
                  <a:txBody>
                    <a:bodyPr/>
                    <a:lstStyle/>
                    <a:p>
                      <a:r>
                        <a:rPr lang="ne-NP" dirty="0" smtClean="0">
                          <a:cs typeface="Kalimati" pitchFamily="2"/>
                        </a:rPr>
                        <a:t>सोसर</a:t>
                      </a:r>
                      <a:endParaRPr lang="en-US" dirty="0">
                        <a:cs typeface="Kalimati" pitchFamily="2"/>
                      </a:endParaRPr>
                    </a:p>
                  </a:txBody>
                  <a:tcPr/>
                </a:tc>
                <a:tc>
                  <a:txBody>
                    <a:bodyPr/>
                    <a:lstStyle/>
                    <a:p>
                      <a:r>
                        <a:rPr lang="ne-NP" dirty="0" smtClean="0">
                          <a:cs typeface="Kalimati" pitchFamily="2"/>
                        </a:rPr>
                        <a:t>मतपत्र</a:t>
                      </a:r>
                      <a:r>
                        <a:rPr lang="ne-NP" baseline="0" dirty="0" smtClean="0">
                          <a:cs typeface="Kalimati" pitchFamily="2"/>
                        </a:rPr>
                        <a:t> पल्टाउन सहयोग गर्ने</a:t>
                      </a:r>
                      <a:endParaRPr lang="en-US" dirty="0">
                        <a:cs typeface="Kalimati" pitchFamily="2"/>
                      </a:endParaRPr>
                    </a:p>
                  </a:txBody>
                  <a:tcPr/>
                </a:tc>
              </a:tr>
              <a:tr h="370840">
                <a:tc>
                  <a:txBody>
                    <a:bodyPr/>
                    <a:lstStyle/>
                    <a:p>
                      <a:r>
                        <a:rPr lang="ne-NP" dirty="0" smtClean="0">
                          <a:cs typeface="Kalimati" pitchFamily="2"/>
                        </a:rPr>
                        <a:t>८.</a:t>
                      </a:r>
                      <a:endParaRPr lang="en-US" dirty="0">
                        <a:cs typeface="Kalimati" pitchFamily="2"/>
                      </a:endParaRPr>
                    </a:p>
                  </a:txBody>
                  <a:tcPr/>
                </a:tc>
                <a:tc>
                  <a:txBody>
                    <a:bodyPr/>
                    <a:lstStyle/>
                    <a:p>
                      <a:r>
                        <a:rPr lang="ne-NP" dirty="0" smtClean="0">
                          <a:cs typeface="Kalimati" pitchFamily="2"/>
                        </a:rPr>
                        <a:t>प्लाष्टिक बोरा</a:t>
                      </a:r>
                      <a:endParaRPr lang="en-US" dirty="0">
                        <a:cs typeface="Kalimati" pitchFamily="2"/>
                      </a:endParaRPr>
                    </a:p>
                  </a:txBody>
                  <a:tcPr/>
                </a:tc>
                <a:tc>
                  <a:txBody>
                    <a:bodyPr/>
                    <a:lstStyle/>
                    <a:p>
                      <a:r>
                        <a:rPr lang="ne-NP" dirty="0" smtClean="0">
                          <a:cs typeface="Kalimati" pitchFamily="2"/>
                        </a:rPr>
                        <a:t>सामान</a:t>
                      </a:r>
                      <a:r>
                        <a:rPr lang="ne-NP" baseline="0" dirty="0" smtClean="0">
                          <a:cs typeface="Kalimati" pitchFamily="2"/>
                        </a:rPr>
                        <a:t> प्याक गर्ने</a:t>
                      </a:r>
                      <a:endParaRPr lang="en-US" dirty="0">
                        <a:cs typeface="Kalimati" pitchFamily="2"/>
                      </a:endParaRPr>
                    </a:p>
                  </a:txBody>
                  <a:tcPr/>
                </a:tc>
              </a:tr>
              <a:tr h="370840">
                <a:tc>
                  <a:txBody>
                    <a:bodyPr/>
                    <a:lstStyle/>
                    <a:p>
                      <a:r>
                        <a:rPr lang="ne-NP" dirty="0" smtClean="0">
                          <a:cs typeface="Kalimati" pitchFamily="2"/>
                        </a:rPr>
                        <a:t>९.</a:t>
                      </a:r>
                      <a:endParaRPr lang="en-US" dirty="0">
                        <a:cs typeface="Kalimati" pitchFamily="2"/>
                      </a:endParaRPr>
                    </a:p>
                  </a:txBody>
                  <a:tcPr/>
                </a:tc>
                <a:tc>
                  <a:txBody>
                    <a:bodyPr/>
                    <a:lstStyle/>
                    <a:p>
                      <a:r>
                        <a:rPr lang="ne-NP" dirty="0" smtClean="0">
                          <a:cs typeface="Kalimati" pitchFamily="2"/>
                        </a:rPr>
                        <a:t>प्लाष्टिक थैलो</a:t>
                      </a:r>
                      <a:endParaRPr lang="en-US" dirty="0">
                        <a:cs typeface="Kalimati" pitchFamily="2"/>
                      </a:endParaRPr>
                    </a:p>
                  </a:txBody>
                  <a:tcPr/>
                </a:tc>
                <a:tc>
                  <a:txBody>
                    <a:bodyPr/>
                    <a:lstStyle/>
                    <a:p>
                      <a:endParaRPr lang="en-US" dirty="0">
                        <a:cs typeface="Kalimati" pitchFamily="2"/>
                      </a:endParaRPr>
                    </a:p>
                  </a:txBody>
                  <a:tcPr/>
                </a:tc>
              </a:tr>
              <a:tr h="370840">
                <a:tc>
                  <a:txBody>
                    <a:bodyPr/>
                    <a:lstStyle/>
                    <a:p>
                      <a:r>
                        <a:rPr lang="ne-NP" dirty="0" smtClean="0">
                          <a:cs typeface="Kalimati" pitchFamily="2"/>
                        </a:rPr>
                        <a:t>१०.</a:t>
                      </a:r>
                      <a:endParaRPr lang="en-US" dirty="0">
                        <a:cs typeface="Kalimati" pitchFamily="2"/>
                      </a:endParaRPr>
                    </a:p>
                  </a:txBody>
                  <a:tcPr/>
                </a:tc>
                <a:tc>
                  <a:txBody>
                    <a:bodyPr/>
                    <a:lstStyle/>
                    <a:p>
                      <a:r>
                        <a:rPr lang="ne-NP" dirty="0" smtClean="0">
                          <a:cs typeface="Kalimati" pitchFamily="2"/>
                        </a:rPr>
                        <a:t>नेपाली कागजको</a:t>
                      </a:r>
                      <a:r>
                        <a:rPr lang="ne-NP" baseline="0" dirty="0" smtClean="0">
                          <a:cs typeface="Kalimati" pitchFamily="2"/>
                        </a:rPr>
                        <a:t> चार किसिमको खाम</a:t>
                      </a:r>
                      <a:endParaRPr lang="en-US" dirty="0">
                        <a:cs typeface="Kalimati" pitchFamily="2"/>
                      </a:endParaRPr>
                    </a:p>
                  </a:txBody>
                  <a:tcPr/>
                </a:tc>
                <a:tc>
                  <a:txBody>
                    <a:bodyPr/>
                    <a:lstStyle/>
                    <a:p>
                      <a:endParaRPr lang="en-US" dirty="0">
                        <a:cs typeface="Kalimati" pitchFamily="2"/>
                      </a:endParaRPr>
                    </a:p>
                  </a:txBody>
                  <a:tcPr/>
                </a:tc>
              </a:tr>
            </a:tbl>
          </a:graphicData>
        </a:graphic>
      </p:graphicFrame>
    </p:spTree>
    <p:extLst>
      <p:ext uri="{BB962C8B-B14F-4D97-AF65-F5344CB8AC3E}">
        <p14:creationId xmlns:p14="http://schemas.microsoft.com/office/powerpoint/2010/main" val="2751334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B25BBBB9-DA4F-466A-86A4-4D4B8A1CB502}" type="slidenum">
              <a:rPr lang="en-US" altLang="en-US" sz="1400"/>
              <a:pPr/>
              <a:t>37</a:t>
            </a:fld>
            <a:endParaRPr lang="en-US" altLang="en-US" sz="1400"/>
          </a:p>
        </p:txBody>
      </p:sp>
      <p:sp>
        <p:nvSpPr>
          <p:cNvPr id="6" name="Content Placeholder 2"/>
          <p:cNvSpPr txBox="1">
            <a:spLocks/>
          </p:cNvSpPr>
          <p:nvPr/>
        </p:nvSpPr>
        <p:spPr bwMode="auto">
          <a:xfrm>
            <a:off x="1016000" y="1085850"/>
            <a:ext cx="975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ctr">
              <a:buFontTx/>
              <a:buNone/>
              <a:defRPr/>
            </a:pPr>
            <a:r>
              <a:rPr lang="ne-NP" sz="4400" b="1" kern="0" dirty="0" smtClean="0">
                <a:solidFill>
                  <a:schemeClr val="accent6">
                    <a:lumMod val="50000"/>
                  </a:schemeClr>
                </a:solidFill>
                <a:latin typeface="Himalb" pitchFamily="2" charset="0"/>
                <a:ea typeface="Calibri" pitchFamily="34" charset="0"/>
                <a:cs typeface="Kalimati" pitchFamily="2"/>
              </a:rPr>
              <a:t>सामग्रीको प्रयोग</a:t>
            </a:r>
            <a:endParaRPr lang="en-US" sz="4400" kern="0" dirty="0" smtClean="0">
              <a:solidFill>
                <a:schemeClr val="accent6">
                  <a:lumMod val="50000"/>
                </a:schemeClr>
              </a:solidFill>
              <a:latin typeface="Himalb" pitchFamily="2" charset="0"/>
              <a:ea typeface="Calibri" pitchFamily="34" charset="0"/>
              <a:cs typeface="Kalimati" pitchFamily="2"/>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79599413"/>
              </p:ext>
            </p:extLst>
          </p:nvPr>
        </p:nvGraphicFramePr>
        <p:xfrm>
          <a:off x="637041" y="1785484"/>
          <a:ext cx="10972800" cy="2494280"/>
        </p:xfrm>
        <a:graphic>
          <a:graphicData uri="http://schemas.openxmlformats.org/drawingml/2006/table">
            <a:tbl>
              <a:tblPr firstRow="1" bandRow="1">
                <a:tableStyleId>{5C22544A-7EE6-4342-B048-85BDC9FD1C3A}</a:tableStyleId>
              </a:tblPr>
              <a:tblGrid>
                <a:gridCol w="971323"/>
                <a:gridCol w="3878035"/>
                <a:gridCol w="6123442"/>
              </a:tblGrid>
              <a:tr h="370840">
                <a:tc>
                  <a:txBody>
                    <a:bodyPr/>
                    <a:lstStyle/>
                    <a:p>
                      <a:r>
                        <a:rPr lang="ne-NP" dirty="0" smtClean="0">
                          <a:cs typeface="Kalimati" pitchFamily="2"/>
                        </a:rPr>
                        <a:t>क्र.सं.</a:t>
                      </a:r>
                      <a:endParaRPr lang="en-US" dirty="0">
                        <a:cs typeface="Kalimati" pitchFamily="2"/>
                      </a:endParaRPr>
                    </a:p>
                  </a:txBody>
                  <a:tcPr/>
                </a:tc>
                <a:tc>
                  <a:txBody>
                    <a:bodyPr/>
                    <a:lstStyle/>
                    <a:p>
                      <a:r>
                        <a:rPr lang="ne-NP" dirty="0" smtClean="0">
                          <a:cs typeface="Kalimati" pitchFamily="2"/>
                        </a:rPr>
                        <a:t>सामग्रीको नाम</a:t>
                      </a:r>
                      <a:endParaRPr lang="en-US" dirty="0">
                        <a:cs typeface="Kalimati" pitchFamily="2"/>
                      </a:endParaRPr>
                    </a:p>
                  </a:txBody>
                  <a:tcPr/>
                </a:tc>
                <a:tc>
                  <a:txBody>
                    <a:bodyPr/>
                    <a:lstStyle/>
                    <a:p>
                      <a:r>
                        <a:rPr lang="ne-NP" dirty="0" smtClean="0">
                          <a:cs typeface="Kalimati" pitchFamily="2"/>
                        </a:rPr>
                        <a:t>प्रयोग</a:t>
                      </a:r>
                      <a:endParaRPr lang="en-US" dirty="0">
                        <a:cs typeface="Kalimati" pitchFamily="2"/>
                      </a:endParaRPr>
                    </a:p>
                  </a:txBody>
                  <a:tcPr/>
                </a:tc>
              </a:tr>
              <a:tr h="370840">
                <a:tc>
                  <a:txBody>
                    <a:bodyPr/>
                    <a:lstStyle/>
                    <a:p>
                      <a:r>
                        <a:rPr lang="ne-NP" dirty="0" smtClean="0">
                          <a:cs typeface="Kalimati" pitchFamily="2"/>
                        </a:rPr>
                        <a:t>११.</a:t>
                      </a:r>
                      <a:endParaRPr lang="en-US" dirty="0">
                        <a:cs typeface="Kalimati" pitchFamily="2"/>
                      </a:endParaRPr>
                    </a:p>
                  </a:txBody>
                  <a:tcPr/>
                </a:tc>
                <a:tc>
                  <a:txBody>
                    <a:bodyPr/>
                    <a:lstStyle/>
                    <a:p>
                      <a:r>
                        <a:rPr lang="ne-NP" dirty="0" smtClean="0">
                          <a:cs typeface="Kalimati" pitchFamily="2"/>
                        </a:rPr>
                        <a:t>सेतो कागज </a:t>
                      </a:r>
                      <a:r>
                        <a:rPr lang="en-US" dirty="0" smtClean="0">
                          <a:cs typeface="Kalimati" pitchFamily="2"/>
                        </a:rPr>
                        <a:t>A4 </a:t>
                      </a:r>
                      <a:r>
                        <a:rPr lang="ne-NP" dirty="0" smtClean="0">
                          <a:cs typeface="Kalimati" pitchFamily="2"/>
                        </a:rPr>
                        <a:t>साइज</a:t>
                      </a:r>
                      <a:endParaRPr lang="en-US" dirty="0">
                        <a:cs typeface="Kalimati" pitchFamily="2"/>
                      </a:endParaRPr>
                    </a:p>
                  </a:txBody>
                  <a:tcPr/>
                </a:tc>
                <a:tc>
                  <a:txBody>
                    <a:bodyPr/>
                    <a:lstStyle/>
                    <a:p>
                      <a:endParaRPr lang="en-US" dirty="0">
                        <a:cs typeface="Kalimati" pitchFamily="2"/>
                      </a:endParaRPr>
                    </a:p>
                  </a:txBody>
                  <a:tcPr/>
                </a:tc>
              </a:tr>
              <a:tr h="370840">
                <a:tc>
                  <a:txBody>
                    <a:bodyPr/>
                    <a:lstStyle/>
                    <a:p>
                      <a:r>
                        <a:rPr lang="ne-NP" dirty="0" smtClean="0">
                          <a:cs typeface="Kalimati" pitchFamily="2"/>
                        </a:rPr>
                        <a:t>१२.</a:t>
                      </a:r>
                      <a:endParaRPr lang="en-US" dirty="0">
                        <a:cs typeface="Kalimati" pitchFamily="2"/>
                      </a:endParaRPr>
                    </a:p>
                  </a:txBody>
                  <a:tcPr/>
                </a:tc>
                <a:tc>
                  <a:txBody>
                    <a:bodyPr/>
                    <a:lstStyle/>
                    <a:p>
                      <a:r>
                        <a:rPr lang="ne-NP" dirty="0" smtClean="0">
                          <a:cs typeface="Kalimati" pitchFamily="2"/>
                        </a:rPr>
                        <a:t>फलाटिन कपडा</a:t>
                      </a:r>
                      <a:endParaRPr lang="en-US" dirty="0">
                        <a:cs typeface="Kalimati" pitchFamily="2"/>
                      </a:endParaRPr>
                    </a:p>
                  </a:txBody>
                  <a:tcPr/>
                </a:tc>
                <a:tc>
                  <a:txBody>
                    <a:bodyPr/>
                    <a:lstStyle/>
                    <a:p>
                      <a:r>
                        <a:rPr lang="ne-NP" dirty="0" smtClean="0">
                          <a:cs typeface="Kalimati" pitchFamily="2"/>
                        </a:rPr>
                        <a:t>ल्याप्चे लगाएपछि</a:t>
                      </a:r>
                      <a:r>
                        <a:rPr lang="ne-NP" baseline="0" dirty="0" smtClean="0">
                          <a:cs typeface="Kalimati" pitchFamily="2"/>
                        </a:rPr>
                        <a:t> ‌‍औँला पुछ्न</a:t>
                      </a:r>
                      <a:endParaRPr lang="en-US" dirty="0">
                        <a:cs typeface="Kalimati" pitchFamily="2"/>
                      </a:endParaRPr>
                    </a:p>
                  </a:txBody>
                  <a:tcPr/>
                </a:tc>
              </a:tr>
              <a:tr h="370840">
                <a:tc>
                  <a:txBody>
                    <a:bodyPr/>
                    <a:lstStyle/>
                    <a:p>
                      <a:r>
                        <a:rPr lang="ne-NP" dirty="0" smtClean="0">
                          <a:cs typeface="Kalimati" pitchFamily="2"/>
                        </a:rPr>
                        <a:t>१३.</a:t>
                      </a:r>
                      <a:endParaRPr lang="en-US" dirty="0">
                        <a:cs typeface="Kalimati" pitchFamily="2"/>
                      </a:endParaRPr>
                    </a:p>
                  </a:txBody>
                  <a:tcPr/>
                </a:tc>
                <a:tc>
                  <a:txBody>
                    <a:bodyPr/>
                    <a:lstStyle/>
                    <a:p>
                      <a:r>
                        <a:rPr lang="ne-NP" dirty="0" smtClean="0">
                          <a:cs typeface="Kalimati" pitchFamily="2"/>
                        </a:rPr>
                        <a:t>कोरा कपडा थैला</a:t>
                      </a:r>
                      <a:endParaRPr lang="en-US" dirty="0">
                        <a:cs typeface="Kalimati" pitchFamily="2"/>
                      </a:endParaRPr>
                    </a:p>
                  </a:txBody>
                  <a:tcPr/>
                </a:tc>
                <a:tc>
                  <a:txBody>
                    <a:bodyPr/>
                    <a:lstStyle/>
                    <a:p>
                      <a:r>
                        <a:rPr lang="ne-NP" dirty="0" smtClean="0">
                          <a:cs typeface="Kalimati" pitchFamily="2"/>
                        </a:rPr>
                        <a:t>मतदान केन्द्रसम्म मतपत्र लैजान र मतदान केन्द्रमा बाँकी रहेका सामानहरु फिर्ता ल्याउन</a:t>
                      </a:r>
                      <a:endParaRPr lang="en-US" dirty="0">
                        <a:cs typeface="Kalimati" pitchFamily="2"/>
                      </a:endParaRPr>
                    </a:p>
                  </a:txBody>
                  <a:tcPr/>
                </a:tc>
              </a:tr>
              <a:tr h="370840">
                <a:tc>
                  <a:txBody>
                    <a:bodyPr/>
                    <a:lstStyle/>
                    <a:p>
                      <a:r>
                        <a:rPr lang="ne-NP" dirty="0" smtClean="0">
                          <a:cs typeface="Kalimati" pitchFamily="2"/>
                        </a:rPr>
                        <a:t>१४.</a:t>
                      </a:r>
                      <a:endParaRPr lang="en-US" dirty="0">
                        <a:cs typeface="Kalimati" pitchFamily="2"/>
                      </a:endParaRPr>
                    </a:p>
                  </a:txBody>
                  <a:tcPr/>
                </a:tc>
                <a:tc>
                  <a:txBody>
                    <a:bodyPr/>
                    <a:lstStyle/>
                    <a:p>
                      <a:r>
                        <a:rPr lang="ne-NP" dirty="0" smtClean="0">
                          <a:cs typeface="Kalimati" pitchFamily="2"/>
                        </a:rPr>
                        <a:t>कोरा कपडा </a:t>
                      </a:r>
                      <a:r>
                        <a:rPr lang="ne-NP" dirty="0" smtClean="0">
                          <a:cs typeface="Kalimati"/>
                        </a:rPr>
                        <a:t>(दुई मिटरको टुक्रा)</a:t>
                      </a:r>
                      <a:endParaRPr lang="en-US" dirty="0">
                        <a:cs typeface="Kalimati" pitchFamily="2"/>
                      </a:endParaRPr>
                    </a:p>
                  </a:txBody>
                  <a:tcPr/>
                </a:tc>
                <a:tc>
                  <a:txBody>
                    <a:bodyPr/>
                    <a:lstStyle/>
                    <a:p>
                      <a:endParaRPr lang="en-US" dirty="0">
                        <a:cs typeface="Kalimati" pitchFamily="2"/>
                      </a:endParaRPr>
                    </a:p>
                  </a:txBody>
                  <a:tcPr/>
                </a:tc>
              </a:tr>
              <a:tr h="370840">
                <a:tc>
                  <a:txBody>
                    <a:bodyPr/>
                    <a:lstStyle/>
                    <a:p>
                      <a:r>
                        <a:rPr lang="ne-NP" dirty="0" smtClean="0">
                          <a:cs typeface="Kalimati" pitchFamily="2"/>
                        </a:rPr>
                        <a:t>१५.</a:t>
                      </a:r>
                      <a:endParaRPr lang="en-US" dirty="0">
                        <a:cs typeface="Kalimati" pitchFamily="2"/>
                      </a:endParaRPr>
                    </a:p>
                  </a:txBody>
                  <a:tcPr/>
                </a:tc>
                <a:tc>
                  <a:txBody>
                    <a:bodyPr/>
                    <a:lstStyle/>
                    <a:p>
                      <a:r>
                        <a:rPr lang="ne-NP" dirty="0" smtClean="0">
                          <a:cs typeface="Kalimati" pitchFamily="2"/>
                        </a:rPr>
                        <a:t>इण्डेक्स</a:t>
                      </a:r>
                      <a:r>
                        <a:rPr lang="en-US" dirty="0" smtClean="0">
                          <a:cs typeface="Kalimati" pitchFamily="2"/>
                        </a:rPr>
                        <a:t>/</a:t>
                      </a:r>
                      <a:r>
                        <a:rPr lang="ne-NP" dirty="0" smtClean="0">
                          <a:cs typeface="Kalimati" pitchFamily="2"/>
                        </a:rPr>
                        <a:t>रिङ</a:t>
                      </a:r>
                      <a:r>
                        <a:rPr lang="ne-NP" baseline="0" dirty="0" smtClean="0">
                          <a:cs typeface="Kalimati" pitchFamily="2"/>
                        </a:rPr>
                        <a:t> फाइल</a:t>
                      </a:r>
                      <a:endParaRPr lang="en-US" dirty="0">
                        <a:cs typeface="Kalimati" pitchFamily="2"/>
                      </a:endParaRPr>
                    </a:p>
                  </a:txBody>
                  <a:tcPr/>
                </a:tc>
                <a:tc>
                  <a:txBody>
                    <a:bodyPr/>
                    <a:lstStyle/>
                    <a:p>
                      <a:endParaRPr lang="en-US" dirty="0">
                        <a:cs typeface="Kalimati" pitchFamily="2"/>
                      </a:endParaRPr>
                    </a:p>
                  </a:txBody>
                  <a:tcPr/>
                </a:tc>
              </a:tr>
            </a:tbl>
          </a:graphicData>
        </a:graphic>
      </p:graphicFrame>
    </p:spTree>
    <p:extLst>
      <p:ext uri="{BB962C8B-B14F-4D97-AF65-F5344CB8AC3E}">
        <p14:creationId xmlns:p14="http://schemas.microsoft.com/office/powerpoint/2010/main" val="1600925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fld id="{B25BBBB9-DA4F-466A-86A4-4D4B8A1CB502}" type="slidenum">
              <a:rPr lang="en-US" altLang="en-US" sz="1400"/>
              <a:pPr/>
              <a:t>38</a:t>
            </a:fld>
            <a:endParaRPr lang="en-US" altLang="en-US" sz="1400"/>
          </a:p>
        </p:txBody>
      </p:sp>
      <p:sp>
        <p:nvSpPr>
          <p:cNvPr id="6" name="Content Placeholder 2"/>
          <p:cNvSpPr txBox="1">
            <a:spLocks/>
          </p:cNvSpPr>
          <p:nvPr/>
        </p:nvSpPr>
        <p:spPr bwMode="auto">
          <a:xfrm>
            <a:off x="1016000" y="1085850"/>
            <a:ext cx="975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ctr">
              <a:buFontTx/>
              <a:buNone/>
              <a:defRPr/>
            </a:pPr>
            <a:r>
              <a:rPr lang="ne-NP" sz="4400" b="1" kern="0" dirty="0" smtClean="0">
                <a:solidFill>
                  <a:schemeClr val="accent6">
                    <a:lumMod val="50000"/>
                  </a:schemeClr>
                </a:solidFill>
                <a:latin typeface="Himalb" pitchFamily="2" charset="0"/>
                <a:ea typeface="Calibri" pitchFamily="34" charset="0"/>
                <a:cs typeface="Kalimati" pitchFamily="2"/>
              </a:rPr>
              <a:t>मतदान केन्द्रमा प्रविधिको प्रयोग</a:t>
            </a:r>
            <a:endParaRPr lang="en-US" sz="4400" kern="0" dirty="0" smtClean="0">
              <a:solidFill>
                <a:schemeClr val="accent6">
                  <a:lumMod val="50000"/>
                </a:schemeClr>
              </a:solidFill>
              <a:latin typeface="Himalb" pitchFamily="2" charset="0"/>
              <a:ea typeface="Calibri" pitchFamily="34" charset="0"/>
              <a:cs typeface="Kalimati" pitchFamily="2"/>
            </a:endParaRPr>
          </a:p>
        </p:txBody>
      </p:sp>
      <p:sp>
        <p:nvSpPr>
          <p:cNvPr id="2" name="Content Placeholder 1"/>
          <p:cNvSpPr>
            <a:spLocks noGrp="1"/>
          </p:cNvSpPr>
          <p:nvPr>
            <p:ph idx="1"/>
          </p:nvPr>
        </p:nvSpPr>
        <p:spPr>
          <a:xfrm>
            <a:off x="838199" y="1921566"/>
            <a:ext cx="10851293" cy="4161994"/>
          </a:xfrm>
        </p:spPr>
        <p:txBody>
          <a:bodyPr/>
          <a:lstStyle/>
          <a:p>
            <a:r>
              <a:rPr lang="en-US" dirty="0" smtClean="0"/>
              <a:t>ECN App</a:t>
            </a:r>
          </a:p>
          <a:p>
            <a:pPr lvl="1"/>
            <a:r>
              <a:rPr lang="ne-NP" dirty="0" smtClean="0"/>
              <a:t>निर्वाचन सम्बन्धी सम्पूर्ण जानकारी </a:t>
            </a:r>
            <a:r>
              <a:rPr lang="ne-NP" dirty="0" smtClean="0"/>
              <a:t>प्राप्त गर्न</a:t>
            </a:r>
            <a:r>
              <a:rPr lang="ne-NP" dirty="0" smtClean="0"/>
              <a:t> </a:t>
            </a:r>
            <a:r>
              <a:rPr lang="ne-NP" dirty="0" smtClean="0"/>
              <a:t>सकिने</a:t>
            </a:r>
            <a:endParaRPr lang="en-US" dirty="0" smtClean="0"/>
          </a:p>
          <a:p>
            <a:r>
              <a:rPr lang="en-US" dirty="0" smtClean="0"/>
              <a:t>Event Tracking System</a:t>
            </a:r>
            <a:r>
              <a:rPr lang="ne-NP" dirty="0" smtClean="0"/>
              <a:t> </a:t>
            </a:r>
            <a:r>
              <a:rPr lang="en-US" dirty="0" smtClean="0"/>
              <a:t>with Monitoring App</a:t>
            </a:r>
            <a:endParaRPr lang="ne-NP" dirty="0" smtClean="0"/>
          </a:p>
          <a:p>
            <a:pPr lvl="1"/>
            <a:r>
              <a:rPr lang="ne-NP" dirty="0" smtClean="0"/>
              <a:t>मतदान अधिकृतले नियुक्ति बुझेपछि सम्पादन गर्नुपर्ने विभिन्न गतिविधिलाई </a:t>
            </a:r>
            <a:r>
              <a:rPr lang="ne-NP" dirty="0" smtClean="0"/>
              <a:t>अलग अलग</a:t>
            </a:r>
            <a:r>
              <a:rPr lang="ne-NP" dirty="0" smtClean="0"/>
              <a:t> </a:t>
            </a:r>
            <a:r>
              <a:rPr lang="ne-NP" dirty="0" smtClean="0"/>
              <a:t>कोड नम्बर प्रयोग गरी सो कार्य सम्पन्न गरेपछि तोकिएको </a:t>
            </a:r>
            <a:r>
              <a:rPr lang="ne-NP" dirty="0"/>
              <a:t>नम्बर (११०२</a:t>
            </a:r>
            <a:r>
              <a:rPr lang="ne-NP" dirty="0" smtClean="0"/>
              <a:t>) मा </a:t>
            </a:r>
            <a:r>
              <a:rPr lang="en-US" dirty="0" smtClean="0"/>
              <a:t>SMS </a:t>
            </a:r>
            <a:r>
              <a:rPr lang="ne-NP" dirty="0" smtClean="0"/>
              <a:t>पठाउने ।</a:t>
            </a:r>
            <a:endParaRPr lang="en-US" dirty="0" smtClean="0"/>
          </a:p>
          <a:p>
            <a:pPr lvl="2"/>
            <a:r>
              <a:rPr lang="ne-NP" dirty="0" smtClean="0"/>
              <a:t>जस्तैः मतदान केन्द्र पुगेपछि १०१ कोड लेखी ११०२ मा पठाउने ।</a:t>
            </a:r>
          </a:p>
          <a:p>
            <a:pPr lvl="1"/>
            <a:r>
              <a:rPr lang="ne-NP" dirty="0" smtClean="0"/>
              <a:t>मतदान केन्द्रको </a:t>
            </a:r>
            <a:r>
              <a:rPr lang="en-US" dirty="0" smtClean="0"/>
              <a:t>GPS Location </a:t>
            </a:r>
            <a:r>
              <a:rPr lang="ne-NP" dirty="0" smtClean="0"/>
              <a:t>फोटो तथा केन्द्रसम्बन्धी विवरण पठाउने ।</a:t>
            </a:r>
          </a:p>
          <a:p>
            <a:pPr lvl="2"/>
            <a:endParaRPr lang="en-US" dirty="0"/>
          </a:p>
        </p:txBody>
      </p:sp>
    </p:spTree>
    <p:extLst>
      <p:ext uri="{BB962C8B-B14F-4D97-AF65-F5344CB8AC3E}">
        <p14:creationId xmlns:p14="http://schemas.microsoft.com/office/powerpoint/2010/main" val="2182670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981" y="1122363"/>
            <a:ext cx="4023360" cy="3281686"/>
          </a:xfrm>
        </p:spPr>
        <p:txBody>
          <a:bodyPr vert="horz" lIns="91440" tIns="45720" rIns="91440" bIns="45720" rtlCol="0" anchor="b">
            <a:normAutofit/>
          </a:bodyPr>
          <a:lstStyle/>
          <a:p>
            <a:pPr algn="ctr">
              <a:defRPr/>
            </a:pPr>
            <a:r>
              <a:rPr lang="en-US" sz="4800" b="0" dirty="0" err="1">
                <a:solidFill>
                  <a:srgbClr val="C00000"/>
                </a:solidFill>
                <a:latin typeface="Aparajita" panose="020B0604020202020204" pitchFamily="34" charset="0"/>
                <a:cs typeface="Aparajita" panose="020B0604020202020204" pitchFamily="34" charset="0"/>
              </a:rPr>
              <a:t>धन्यवाद</a:t>
            </a:r>
            <a:r>
              <a:rPr lang="en-US" sz="4800" b="0" dirty="0">
                <a:solidFill>
                  <a:srgbClr val="C00000"/>
                </a:solidFill>
                <a:latin typeface="Aparajita" panose="020B0604020202020204" pitchFamily="34" charset="0"/>
                <a:cs typeface="Aparajita" panose="020B0604020202020204" pitchFamily="34" charset="0"/>
              </a:rPr>
              <a:t> !</a:t>
            </a:r>
            <a:r>
              <a:rPr lang="en-US" sz="4800" b="0" kern="1200" dirty="0">
                <a:solidFill>
                  <a:srgbClr val="E51D45"/>
                </a:solidFill>
                <a:latin typeface="Tw Cen MT" panose="020B0602020104020603" pitchFamily="34" charset="0"/>
                <a:cs typeface="+mj-cs"/>
              </a:rPr>
              <a:t/>
            </a:r>
            <a:br>
              <a:rPr lang="en-US" sz="4800" b="0" kern="1200" dirty="0">
                <a:solidFill>
                  <a:srgbClr val="E51D45"/>
                </a:solidFill>
                <a:latin typeface="Tw Cen MT" panose="020B0602020104020603" pitchFamily="34" charset="0"/>
                <a:cs typeface="+mj-cs"/>
              </a:rPr>
            </a:br>
            <a:r>
              <a:rPr lang="en-US" sz="4800" b="0" kern="1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Thank you! </a:t>
            </a:r>
          </a:p>
        </p:txBody>
      </p:sp>
      <p:sp>
        <p:nvSpPr>
          <p:cNvPr id="75" name="Rectangle 7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Nepal Flag GIF | All Waving Flags">
            <a:extLst>
              <a:ext uri="{FF2B5EF4-FFF2-40B4-BE49-F238E27FC236}">
                <a16:creationId xmlns="" xmlns:a16="http://schemas.microsoft.com/office/drawing/2014/main" id="{AD2412BC-5A30-4AAB-B2B5-E0EB740F67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001209" y="1417507"/>
            <a:ext cx="2369976" cy="3147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0909" y="5488862"/>
            <a:ext cx="6096000" cy="473206"/>
          </a:xfrm>
          <a:prstGeom prst="rect">
            <a:avLst/>
          </a:prstGeom>
        </p:spPr>
        <p:txBody>
          <a:bodyPr>
            <a:spAutoFit/>
          </a:bodyPr>
          <a:lstStyle/>
          <a:p>
            <a:pPr algn="r">
              <a:lnSpc>
                <a:spcPct val="150000"/>
              </a:lnSpc>
            </a:pPr>
            <a:r>
              <a:rPr lang="ne-NP" b="1" dirty="0">
                <a:cs typeface="Kalimati" panose="00000400000000000000" pitchFamily="2"/>
              </a:rPr>
              <a:t>निर्वाचन आयोग, </a:t>
            </a:r>
            <a:r>
              <a:rPr lang="ne-NP" b="1" dirty="0" smtClean="0">
                <a:cs typeface="Kalimati" panose="00000400000000000000" pitchFamily="2"/>
              </a:rPr>
              <a:t>नेपाल</a:t>
            </a:r>
            <a:endParaRPr lang="ne-NP" b="1" dirty="0">
              <a:cs typeface="Kalimati" panose="00000400000000000000" pitchFamily="2"/>
            </a:endParaRPr>
          </a:p>
        </p:txBody>
      </p:sp>
    </p:spTree>
    <p:extLst>
      <p:ext uri="{BB962C8B-B14F-4D97-AF65-F5344CB8AC3E}">
        <p14:creationId xmlns:p14="http://schemas.microsoft.com/office/powerpoint/2010/main" val="37199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66800"/>
            <a:ext cx="11074400" cy="838200"/>
          </a:xfrm>
        </p:spPr>
        <p:txBody>
          <a:bodyPr/>
          <a:lstStyle/>
          <a:p>
            <a:r>
              <a:rPr lang="ne-NP" sz="3600" b="1" dirty="0">
                <a:solidFill>
                  <a:srgbClr val="FF0000"/>
                </a:solidFill>
                <a:effectLst>
                  <a:outerShdw blurRad="38100" dist="38100" dir="2700000" algn="tl">
                    <a:srgbClr val="000000">
                      <a:alpha val="43137"/>
                    </a:srgbClr>
                  </a:outerShdw>
                </a:effectLst>
                <a:latin typeface="Preeti" pitchFamily="2" charset="0"/>
                <a:cs typeface="Kalimati" pitchFamily="2"/>
              </a:rPr>
              <a:t>निर्वाचन सम्बन्धी कानूनी व्यवस्था</a:t>
            </a:r>
            <a:endParaRPr lang="en-US" sz="3600" b="1" dirty="0">
              <a:solidFill>
                <a:srgbClr val="FF0000"/>
              </a:solidFill>
              <a:effectLst>
                <a:outerShdw blurRad="38100" dist="38100" dir="2700000" algn="tl">
                  <a:srgbClr val="000000">
                    <a:alpha val="43137"/>
                  </a:srgbClr>
                </a:outerShdw>
              </a:effectLst>
              <a:latin typeface="Preeti" pitchFamily="2" charset="0"/>
              <a:cs typeface="Kalimati" pitchFamily="2"/>
            </a:endParaRPr>
          </a:p>
        </p:txBody>
      </p:sp>
      <p:sp>
        <p:nvSpPr>
          <p:cNvPr id="3" name="Content Placeholder 2"/>
          <p:cNvSpPr>
            <a:spLocks noGrp="1"/>
          </p:cNvSpPr>
          <p:nvPr>
            <p:ph idx="1"/>
          </p:nvPr>
        </p:nvSpPr>
        <p:spPr>
          <a:xfrm>
            <a:off x="406400" y="1828800"/>
            <a:ext cx="9448800" cy="4624537"/>
          </a:xfrm>
        </p:spPr>
        <p:txBody>
          <a:bodyPr/>
          <a:lstStyle/>
          <a:p>
            <a:pPr marL="457200" indent="0">
              <a:buNone/>
            </a:pPr>
            <a:r>
              <a:rPr lang="ne-NP" sz="1600" dirty="0">
                <a:latin typeface="Preeti" pitchFamily="2" charset="0"/>
                <a:cs typeface="Kalimati" pitchFamily="2"/>
              </a:rPr>
              <a:t>निर्देशिका</a:t>
            </a:r>
          </a:p>
          <a:p>
            <a:pPr marL="914400" indent="-457200">
              <a:buFont typeface="Wingdings" panose="05000000000000000000" pitchFamily="2" charset="2"/>
              <a:buChar char="§"/>
            </a:pPr>
            <a:r>
              <a:rPr lang="ne-NP" sz="1600" dirty="0">
                <a:latin typeface="Preeti" pitchFamily="2" charset="0"/>
                <a:cs typeface="Kalimati" pitchFamily="2"/>
              </a:rPr>
              <a:t>प्रतिनिधि सभा तथा प्रदेश सभा सदस्य निर्वाचन निर्देशिका, २०७९</a:t>
            </a:r>
          </a:p>
          <a:p>
            <a:pPr marL="914400" indent="-457200">
              <a:buFont typeface="Wingdings" panose="05000000000000000000" pitchFamily="2" charset="2"/>
              <a:buChar char="§"/>
            </a:pPr>
            <a:r>
              <a:rPr lang="ne-NP" sz="1600" dirty="0" smtClean="0">
                <a:latin typeface="Preeti" pitchFamily="2" charset="0"/>
                <a:cs typeface="Kalimati" pitchFamily="2"/>
              </a:rPr>
              <a:t>प्रतिनिधिसभा </a:t>
            </a:r>
            <a:r>
              <a:rPr lang="ne-NP" sz="1600" dirty="0">
                <a:latin typeface="Preeti" pitchFamily="2" charset="0"/>
                <a:cs typeface="Kalimati" pitchFamily="2"/>
              </a:rPr>
              <a:t>सदस्य समानुपातिक निर्वाचन निर्देशिका, २०७९</a:t>
            </a:r>
          </a:p>
          <a:p>
            <a:pPr marL="914400" indent="-457200">
              <a:buFont typeface="Wingdings" panose="05000000000000000000" pitchFamily="2" charset="2"/>
              <a:buChar char="§"/>
            </a:pPr>
            <a:r>
              <a:rPr lang="ne-NP" sz="1600" dirty="0">
                <a:latin typeface="Preeti" pitchFamily="2" charset="0"/>
                <a:cs typeface="Kalimati" pitchFamily="2"/>
              </a:rPr>
              <a:t>प्रदेश सभा सदस्य समानुपातिक निर्वाचन निर्देशिका, २०७९</a:t>
            </a:r>
          </a:p>
          <a:p>
            <a:pPr marL="914400" indent="-457200">
              <a:buFont typeface="Wingdings" panose="05000000000000000000" pitchFamily="2" charset="2"/>
              <a:buChar char="§"/>
            </a:pPr>
            <a:r>
              <a:rPr lang="ne-NP" sz="1600" dirty="0">
                <a:latin typeface="Preeti" pitchFamily="2" charset="0"/>
                <a:cs typeface="Kalimati" pitchFamily="2"/>
              </a:rPr>
              <a:t>प्रतिनिधिसभा तथा प्रदेशसभा सदस्य निर्वाचन </a:t>
            </a:r>
            <a:r>
              <a:rPr lang="ne-NP" sz="1600" dirty="0">
                <a:latin typeface="Preeti" pitchFamily="2" charset="0"/>
                <a:cs typeface="Kalimati"/>
              </a:rPr>
              <a:t>(मतदान) निर्देशिका, २०७९</a:t>
            </a:r>
          </a:p>
          <a:p>
            <a:pPr marL="914400" indent="-457200">
              <a:buFont typeface="Wingdings" panose="05000000000000000000" pitchFamily="2" charset="2"/>
              <a:buChar char="§"/>
            </a:pPr>
            <a:r>
              <a:rPr lang="ne-NP" sz="1600" dirty="0">
                <a:latin typeface="Preeti" pitchFamily="2" charset="0"/>
                <a:cs typeface="Kalimati" pitchFamily="2"/>
              </a:rPr>
              <a:t>प्रतिनिधिसभा तथा प्रदेशसभा सदस्य निर्वाचन </a:t>
            </a:r>
            <a:r>
              <a:rPr lang="ne-NP" sz="1600" dirty="0">
                <a:latin typeface="Preeti" pitchFamily="2" charset="0"/>
                <a:cs typeface="Kalimati"/>
              </a:rPr>
              <a:t>(मतगणना) निर्देशिका, २०७९</a:t>
            </a:r>
          </a:p>
          <a:p>
            <a:pPr marL="914400" indent="-457200">
              <a:buFont typeface="Wingdings" panose="05000000000000000000" pitchFamily="2" charset="2"/>
              <a:buChar char="§"/>
            </a:pPr>
            <a:r>
              <a:rPr lang="ne-NP" sz="1600" dirty="0">
                <a:latin typeface="Preeti" pitchFamily="2" charset="0"/>
                <a:cs typeface="Kalimati"/>
              </a:rPr>
              <a:t>निर्वाचन तालिम निर्देशिका, २०७९</a:t>
            </a:r>
          </a:p>
          <a:p>
            <a:pPr marL="914400" indent="-457200">
              <a:buFont typeface="Wingdings" panose="05000000000000000000" pitchFamily="2" charset="2"/>
              <a:buChar char="§"/>
            </a:pPr>
            <a:r>
              <a:rPr lang="ne-NP" sz="1600" dirty="0">
                <a:latin typeface="Preeti" pitchFamily="2" charset="0"/>
                <a:cs typeface="Kalimati"/>
              </a:rPr>
              <a:t>निर्वाचन अनुगमन निर्देशिका, २०७९</a:t>
            </a:r>
          </a:p>
          <a:p>
            <a:pPr marL="914400" indent="-457200">
              <a:buFont typeface="Wingdings" panose="05000000000000000000" pitchFamily="2" charset="2"/>
              <a:buChar char="§"/>
            </a:pPr>
            <a:r>
              <a:rPr lang="ne-NP" sz="1600" dirty="0">
                <a:latin typeface="Preeti" pitchFamily="2" charset="0"/>
                <a:cs typeface="Kalimati"/>
              </a:rPr>
              <a:t>निर्वाचन पर्यवेक्षण निर्देशिका, २०७९</a:t>
            </a:r>
          </a:p>
          <a:p>
            <a:pPr marL="914400" indent="-457200">
              <a:buFont typeface="Wingdings" panose="05000000000000000000" pitchFamily="2" charset="2"/>
              <a:buChar char="§"/>
            </a:pPr>
            <a:r>
              <a:rPr lang="ne-NP" sz="1600" dirty="0">
                <a:latin typeface="Preeti" pitchFamily="2" charset="0"/>
                <a:cs typeface="Kalimati" pitchFamily="2"/>
              </a:rPr>
              <a:t>प्रतिनिधिसभा तथा प्रदेशसभा सदस्य निर्वाचन </a:t>
            </a:r>
            <a:r>
              <a:rPr lang="ne-NP" sz="1600" dirty="0">
                <a:latin typeface="Preeti" pitchFamily="2" charset="0"/>
                <a:cs typeface="Kalimati"/>
              </a:rPr>
              <a:t>(जनशक्ति व्यवस्थापन) निर्देशिका, २०७९</a:t>
            </a:r>
          </a:p>
          <a:p>
            <a:pPr marL="914400" indent="-457200">
              <a:buFont typeface="Wingdings" panose="05000000000000000000" pitchFamily="2" charset="2"/>
              <a:buChar char="§"/>
            </a:pPr>
            <a:r>
              <a:rPr lang="ne-NP" sz="1600" dirty="0">
                <a:latin typeface="Preeti" pitchFamily="2" charset="0"/>
                <a:cs typeface="Kalimati" pitchFamily="2"/>
              </a:rPr>
              <a:t>प्रतिनिधिसभा तथा प्रदेशसभा सदस्य निर्वाचन </a:t>
            </a:r>
            <a:r>
              <a:rPr lang="ne-NP" sz="1600" dirty="0">
                <a:latin typeface="Preeti" pitchFamily="2" charset="0"/>
                <a:cs typeface="Kalimati"/>
              </a:rPr>
              <a:t>(आर्थिक व्यवस्थापन) कार्यविधि, २०७९</a:t>
            </a:r>
          </a:p>
          <a:p>
            <a:pPr marL="914400" indent="-457200">
              <a:buFont typeface="Wingdings" panose="05000000000000000000" pitchFamily="2" charset="2"/>
              <a:buChar char="§"/>
            </a:pPr>
            <a:r>
              <a:rPr lang="ne-NP" sz="1600" dirty="0" smtClean="0">
                <a:latin typeface="Preeti" pitchFamily="2" charset="0"/>
                <a:cs typeface="Kalimati" pitchFamily="2"/>
              </a:rPr>
              <a:t>मतदाता शिक्षा कार्यक्रम निर्देशिका, २०७९</a:t>
            </a:r>
            <a:endParaRPr lang="en-US" sz="1600" dirty="0" smtClean="0">
              <a:latin typeface="Preeti" pitchFamily="2" charset="0"/>
              <a:cs typeface="Kalimati" pitchFamily="2"/>
            </a:endParaRPr>
          </a:p>
          <a:p>
            <a:pPr marL="914400" indent="-457200">
              <a:buFont typeface="Wingdings" panose="05000000000000000000" pitchFamily="2" charset="2"/>
              <a:buChar char="§"/>
            </a:pPr>
            <a:r>
              <a:rPr lang="ne-NP" sz="1600" dirty="0" smtClean="0">
                <a:latin typeface="Preeti" pitchFamily="2" charset="0"/>
                <a:cs typeface="Kalimati" pitchFamily="2"/>
              </a:rPr>
              <a:t>निर्वाचन </a:t>
            </a:r>
            <a:r>
              <a:rPr lang="ne-NP" sz="1600" dirty="0">
                <a:latin typeface="Preeti" pitchFamily="2" charset="0"/>
                <a:cs typeface="Kalimati" pitchFamily="2"/>
              </a:rPr>
              <a:t>आचारसंहिता, २०७९</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1828800"/>
            <a:ext cx="2336800" cy="157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29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066800"/>
            <a:ext cx="10566400" cy="762000"/>
          </a:xfrm>
        </p:spPr>
        <p:txBody>
          <a:bodyPr/>
          <a:lstStyle/>
          <a:p>
            <a:r>
              <a:rPr lang="ne-NP" sz="3200" b="1" dirty="0">
                <a:solidFill>
                  <a:srgbClr val="002060"/>
                </a:solidFill>
                <a:cs typeface="Kalimati" pitchFamily="2"/>
              </a:rPr>
              <a:t>प्रतिनिधिसभा तथा प्रदेश</a:t>
            </a:r>
            <a:r>
              <a:rPr lang="en-GB" sz="3200" b="1" dirty="0">
                <a:solidFill>
                  <a:srgbClr val="002060"/>
                </a:solidFill>
                <a:cs typeface="Kalimati" pitchFamily="2"/>
              </a:rPr>
              <a:t> </a:t>
            </a:r>
            <a:r>
              <a:rPr lang="ne-NP" sz="3200" b="1" dirty="0">
                <a:solidFill>
                  <a:srgbClr val="002060"/>
                </a:solidFill>
                <a:cs typeface="Kalimati" pitchFamily="2"/>
              </a:rPr>
              <a:t>सभा सदस्य निर्वाचन</a:t>
            </a:r>
            <a:endParaRPr lang="en-US" sz="3200" b="1" dirty="0">
              <a:solidFill>
                <a:srgbClr val="002060"/>
              </a:solidFill>
              <a:cs typeface="Kalimati" pitchFamily="2"/>
            </a:endParaRPr>
          </a:p>
        </p:txBody>
      </p:sp>
      <p:sp>
        <p:nvSpPr>
          <p:cNvPr id="3" name="Content Placeholder 2"/>
          <p:cNvSpPr>
            <a:spLocks noGrp="1"/>
          </p:cNvSpPr>
          <p:nvPr>
            <p:ph idx="1"/>
          </p:nvPr>
        </p:nvSpPr>
        <p:spPr>
          <a:xfrm>
            <a:off x="508000" y="2057400"/>
            <a:ext cx="11379200" cy="4191000"/>
          </a:xfrm>
        </p:spPr>
        <p:txBody>
          <a:bodyPr/>
          <a:lstStyle/>
          <a:p>
            <a:pPr algn="just">
              <a:spcBef>
                <a:spcPts val="600"/>
              </a:spcBef>
              <a:spcAft>
                <a:spcPts val="600"/>
              </a:spcAft>
            </a:pPr>
            <a:r>
              <a:rPr lang="ne-NP" sz="2400" dirty="0">
                <a:cs typeface="Kalimati" pitchFamily="2"/>
              </a:rPr>
              <a:t>निर्वाचन मितिः </a:t>
            </a:r>
            <a:r>
              <a:rPr lang="ne-NP" sz="2000" dirty="0">
                <a:cs typeface="Kalimati" pitchFamily="2"/>
              </a:rPr>
              <a:t>वि.सं. २०७९ मङ्सिर ४ गते</a:t>
            </a:r>
            <a:r>
              <a:rPr lang="ne-NP" sz="2000" dirty="0" smtClean="0">
                <a:cs typeface="Kalimati" pitchFamily="2"/>
              </a:rPr>
              <a:t>,</a:t>
            </a:r>
          </a:p>
          <a:p>
            <a:pPr algn="just">
              <a:spcBef>
                <a:spcPts val="600"/>
              </a:spcBef>
              <a:spcAft>
                <a:spcPts val="600"/>
              </a:spcAft>
            </a:pPr>
            <a:r>
              <a:rPr lang="ne-NP" sz="2400" dirty="0" smtClean="0">
                <a:cs typeface="Kalimati" pitchFamily="2"/>
              </a:rPr>
              <a:t>समयः </a:t>
            </a:r>
            <a:r>
              <a:rPr lang="ne-NP" sz="2000" dirty="0" smtClean="0">
                <a:cs typeface="Kalimati" pitchFamily="2"/>
              </a:rPr>
              <a:t>विहान ७ बजेदेखि अपरान्ह ५ बजेसम्म</a:t>
            </a:r>
            <a:endParaRPr lang="ne-NP" sz="2400" dirty="0">
              <a:cs typeface="Kalimati" pitchFamily="2"/>
            </a:endParaRPr>
          </a:p>
          <a:p>
            <a:pPr algn="just">
              <a:spcBef>
                <a:spcPts val="600"/>
              </a:spcBef>
              <a:spcAft>
                <a:spcPts val="600"/>
              </a:spcAft>
            </a:pPr>
            <a:r>
              <a:rPr lang="ne-NP" sz="2400" dirty="0">
                <a:cs typeface="Kalimati" pitchFamily="2"/>
              </a:rPr>
              <a:t>प्रतिनिधिसभा</a:t>
            </a:r>
          </a:p>
          <a:p>
            <a:pPr lvl="1" algn="just">
              <a:spcBef>
                <a:spcPts val="600"/>
              </a:spcBef>
              <a:spcAft>
                <a:spcPts val="600"/>
              </a:spcAft>
            </a:pPr>
            <a:r>
              <a:rPr lang="ne-NP" sz="2000" dirty="0">
                <a:cs typeface="Kalimati" pitchFamily="2"/>
              </a:rPr>
              <a:t>पहिलो हुने निर्वाचित हुने निर्वाचन क्षेत्रः १६५ </a:t>
            </a:r>
          </a:p>
          <a:p>
            <a:pPr lvl="1" algn="just">
              <a:spcBef>
                <a:spcPts val="600"/>
              </a:spcBef>
              <a:spcAft>
                <a:spcPts val="600"/>
              </a:spcAft>
            </a:pPr>
            <a:r>
              <a:rPr lang="ne-NP" sz="2000" dirty="0">
                <a:cs typeface="Kalimati" pitchFamily="2"/>
              </a:rPr>
              <a:t>समानुपातिक प्रतिनिधित्वः ११० जना</a:t>
            </a:r>
          </a:p>
          <a:p>
            <a:pPr algn="just">
              <a:spcBef>
                <a:spcPts val="600"/>
              </a:spcBef>
              <a:spcAft>
                <a:spcPts val="600"/>
              </a:spcAft>
            </a:pPr>
            <a:r>
              <a:rPr lang="ne-NP" sz="2400" dirty="0">
                <a:cs typeface="Kalimati" pitchFamily="2"/>
              </a:rPr>
              <a:t>प्रदेशसभा</a:t>
            </a:r>
          </a:p>
          <a:p>
            <a:pPr lvl="1" algn="just">
              <a:spcBef>
                <a:spcPts val="600"/>
              </a:spcBef>
              <a:spcAft>
                <a:spcPts val="600"/>
              </a:spcAft>
            </a:pPr>
            <a:r>
              <a:rPr lang="ne-NP" sz="2000" dirty="0" smtClean="0">
                <a:cs typeface="Kalimati" pitchFamily="2"/>
              </a:rPr>
              <a:t>पहिलो हुने निर्वाचित हुने </a:t>
            </a:r>
            <a:r>
              <a:rPr lang="ne-NP" sz="2000" dirty="0">
                <a:cs typeface="Kalimati" pitchFamily="2"/>
              </a:rPr>
              <a:t>निर्वाचन क्षेत्रः ३३०</a:t>
            </a:r>
          </a:p>
          <a:p>
            <a:pPr lvl="1" algn="just">
              <a:spcBef>
                <a:spcPts val="600"/>
              </a:spcBef>
              <a:spcAft>
                <a:spcPts val="600"/>
              </a:spcAft>
            </a:pPr>
            <a:r>
              <a:rPr lang="ne-NP" sz="2000" dirty="0">
                <a:cs typeface="Kalimati" pitchFamily="2"/>
              </a:rPr>
              <a:t>समानुपातिक प्रतिनिधित्वः २२० जना</a:t>
            </a: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352800"/>
            <a:ext cx="4165600" cy="240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69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34" y="1772816"/>
            <a:ext cx="11350045" cy="4699992"/>
          </a:xfrm>
        </p:spPr>
        <p:txBody>
          <a:bodyPr/>
          <a:lstStyle/>
          <a:p>
            <a:pPr algn="just">
              <a:spcBef>
                <a:spcPts val="1200"/>
              </a:spcBef>
              <a:spcAft>
                <a:spcPts val="600"/>
              </a:spcAft>
            </a:pPr>
            <a:r>
              <a:rPr lang="ne-NP" sz="2000" dirty="0">
                <a:cs typeface="Kalimati" pitchFamily="2"/>
              </a:rPr>
              <a:t>मतदाता नामावलीमा नाम दर्ता भई वि.सं. २०७९ मङ्सिर ३ गतेसम्ममा १८ वर्ष उमेर पूरा हुने तथा आयोगको अन्तिम मतदाता नामावलीमा नाम समावेश भएका नेपाली नागरिक,</a:t>
            </a:r>
          </a:p>
          <a:p>
            <a:pPr algn="just">
              <a:spcBef>
                <a:spcPts val="1200"/>
              </a:spcBef>
              <a:spcAft>
                <a:spcPts val="600"/>
              </a:spcAft>
              <a:buFont typeface="Wingdings" pitchFamily="2" charset="2"/>
              <a:buChar char="§"/>
            </a:pPr>
            <a:r>
              <a:rPr lang="ne-NP" sz="2000" b="1" dirty="0">
                <a:cs typeface="Kalimati" pitchFamily="2"/>
              </a:rPr>
              <a:t>मतदाताः</a:t>
            </a:r>
            <a:r>
              <a:rPr lang="ne-NP" sz="2000" dirty="0">
                <a:cs typeface="Kalimati" pitchFamily="2"/>
              </a:rPr>
              <a:t> </a:t>
            </a:r>
            <a:r>
              <a:rPr lang="en-US" sz="2000" dirty="0">
                <a:cs typeface="Kalimati" pitchFamily="2"/>
              </a:rPr>
              <a:t> </a:t>
            </a:r>
            <a:r>
              <a:rPr lang="ne-NP" sz="2000" dirty="0">
                <a:latin typeface="Preeti" pitchFamily="2" charset="0"/>
                <a:cs typeface="Kalimati" pitchFamily="2"/>
              </a:rPr>
              <a:t>१करोड ७९ लाख ८८ हजार ५७० जना</a:t>
            </a:r>
          </a:p>
          <a:p>
            <a:pPr lvl="1" algn="just">
              <a:spcBef>
                <a:spcPts val="1200"/>
              </a:spcBef>
              <a:spcAft>
                <a:spcPts val="600"/>
              </a:spcAft>
              <a:buFont typeface="Wingdings" pitchFamily="2" charset="2"/>
              <a:buChar char="§"/>
            </a:pPr>
            <a:r>
              <a:rPr lang="ne-NP" sz="2000" dirty="0">
                <a:cs typeface="Kalimati" pitchFamily="2"/>
              </a:rPr>
              <a:t>महिलाः ८८,४७,५७९ जना</a:t>
            </a:r>
          </a:p>
          <a:p>
            <a:pPr lvl="1" algn="just">
              <a:spcBef>
                <a:spcPts val="1200"/>
              </a:spcBef>
              <a:spcAft>
                <a:spcPts val="600"/>
              </a:spcAft>
              <a:buFont typeface="Wingdings" pitchFamily="2" charset="2"/>
              <a:buChar char="§"/>
            </a:pPr>
            <a:r>
              <a:rPr lang="ne-NP" sz="2000" dirty="0">
                <a:cs typeface="Kalimati" pitchFamily="2"/>
              </a:rPr>
              <a:t>पुरुषः ९१,४०,८०६ जना</a:t>
            </a:r>
          </a:p>
          <a:p>
            <a:pPr lvl="1" algn="just">
              <a:spcBef>
                <a:spcPts val="1200"/>
              </a:spcBef>
              <a:spcAft>
                <a:spcPts val="600"/>
              </a:spcAft>
              <a:buFont typeface="Wingdings" pitchFamily="2" charset="2"/>
              <a:buChar char="§"/>
            </a:pPr>
            <a:r>
              <a:rPr lang="ne-NP" sz="2000" dirty="0">
                <a:cs typeface="Kalimati" pitchFamily="2"/>
              </a:rPr>
              <a:t>अन्यः १८५ </a:t>
            </a:r>
            <a:r>
              <a:rPr lang="ne-NP" sz="2000" dirty="0" smtClean="0">
                <a:cs typeface="Kalimati" pitchFamily="2"/>
              </a:rPr>
              <a:t>जना</a:t>
            </a:r>
            <a:endParaRPr lang="en-US" sz="2000" dirty="0" smtClean="0">
              <a:cs typeface="Kalimati" pitchFamily="2"/>
            </a:endParaRPr>
          </a:p>
          <a:p>
            <a:pPr algn="just">
              <a:spcBef>
                <a:spcPts val="1200"/>
              </a:spcBef>
              <a:spcAft>
                <a:spcPts val="600"/>
              </a:spcAft>
            </a:pPr>
            <a:r>
              <a:rPr lang="ne-NP" sz="2000" dirty="0" smtClean="0">
                <a:cs typeface="Kalimati" pitchFamily="2"/>
              </a:rPr>
              <a:t>मतदानस्थल १०,८९२</a:t>
            </a:r>
          </a:p>
          <a:p>
            <a:pPr algn="just">
              <a:spcBef>
                <a:spcPts val="1200"/>
              </a:spcBef>
              <a:spcAft>
                <a:spcPts val="600"/>
              </a:spcAft>
            </a:pPr>
            <a:r>
              <a:rPr lang="ne-NP" sz="2000" dirty="0" smtClean="0">
                <a:cs typeface="Kalimati" pitchFamily="2"/>
              </a:rPr>
              <a:t>मतदान </a:t>
            </a:r>
            <a:r>
              <a:rPr lang="ne-NP" sz="2000" dirty="0">
                <a:cs typeface="Kalimati" pitchFamily="2"/>
              </a:rPr>
              <a:t>केन्द्र </a:t>
            </a:r>
            <a:r>
              <a:rPr lang="ne-NP" sz="2000" dirty="0" smtClean="0">
                <a:cs typeface="Kalimati" pitchFamily="2"/>
              </a:rPr>
              <a:t>२२,२२</a:t>
            </a:r>
            <a:r>
              <a:rPr lang="ne-NP" sz="2000" dirty="0">
                <a:cs typeface="Kalimati" pitchFamily="2"/>
              </a:rPr>
              <a:t>७</a:t>
            </a:r>
            <a:endParaRPr lang="ne-NP" sz="2000" dirty="0" smtClean="0">
              <a:cs typeface="Kalimati" pitchFamily="2"/>
            </a:endParaRPr>
          </a:p>
          <a:p>
            <a:pPr marL="0" indent="0" algn="just">
              <a:spcBef>
                <a:spcPts val="1200"/>
              </a:spcBef>
              <a:spcAft>
                <a:spcPts val="600"/>
              </a:spcAft>
              <a:buNone/>
            </a:pPr>
            <a:endParaRPr lang="ne-NP" sz="2000" dirty="0">
              <a:cs typeface="Kalimati" pitchFamily="2"/>
            </a:endParaRPr>
          </a:p>
          <a:p>
            <a:pPr algn="just">
              <a:spcBef>
                <a:spcPts val="1200"/>
              </a:spcBef>
              <a:spcAft>
                <a:spcPts val="600"/>
              </a:spcAft>
            </a:pPr>
            <a:endParaRPr lang="en-US" sz="20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6</a:t>
            </a:fld>
            <a:endParaRPr lang="en-US" dirty="0"/>
          </a:p>
        </p:txBody>
      </p:sp>
      <p:sp>
        <p:nvSpPr>
          <p:cNvPr id="5" name="Title 1"/>
          <p:cNvSpPr txBox="1">
            <a:spLocks/>
          </p:cNvSpPr>
          <p:nvPr/>
        </p:nvSpPr>
        <p:spPr bwMode="auto">
          <a:xfrm>
            <a:off x="533880" y="963763"/>
            <a:ext cx="366741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indent="0" algn="just">
              <a:buNone/>
            </a:pPr>
            <a:r>
              <a:rPr lang="ne-NP" sz="2400" b="1" dirty="0">
                <a:solidFill>
                  <a:srgbClr val="002060"/>
                </a:solidFill>
                <a:cs typeface="Kalimati" pitchFamily="2"/>
              </a:rPr>
              <a:t>मतदाता र मतदान केन्द्र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693" y="3733800"/>
            <a:ext cx="350430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9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33" y="2212955"/>
            <a:ext cx="11350045" cy="4200202"/>
          </a:xfrm>
        </p:spPr>
        <p:txBody>
          <a:bodyPr>
            <a:noAutofit/>
          </a:bodyPr>
          <a:lstStyle/>
          <a:p>
            <a:pPr algn="just">
              <a:spcBef>
                <a:spcPts val="600"/>
              </a:spcBef>
              <a:spcAft>
                <a:spcPts val="600"/>
              </a:spcAft>
            </a:pPr>
            <a:r>
              <a:rPr lang="ne-NP" sz="2400" dirty="0" smtClean="0">
                <a:cs typeface="Kalimati" pitchFamily="2"/>
              </a:rPr>
              <a:t>२०७९ असोज १२ गतेदेखि निर्वाचन आचारसंहिता, २०७९ कार्यान्वयनमा रहेको, </a:t>
            </a:r>
          </a:p>
          <a:p>
            <a:pPr algn="just">
              <a:spcBef>
                <a:spcPts val="600"/>
              </a:spcBef>
              <a:spcAft>
                <a:spcPts val="600"/>
              </a:spcAft>
            </a:pPr>
            <a:r>
              <a:rPr lang="ne-NP" sz="2400" dirty="0">
                <a:cs typeface="Kalimati" pitchFamily="2"/>
              </a:rPr>
              <a:t>निर्वाचन आचारसंहिता, २०७९ </a:t>
            </a:r>
            <a:r>
              <a:rPr lang="ne-NP" sz="2400" dirty="0" smtClean="0">
                <a:cs typeface="Kalimati" pitchFamily="2"/>
              </a:rPr>
              <a:t>मा २०७९ असोज १६ गते पहिलो संशोधन भएको,</a:t>
            </a:r>
          </a:p>
          <a:p>
            <a:pPr algn="just">
              <a:spcBef>
                <a:spcPts val="600"/>
              </a:spcBef>
              <a:spcAft>
                <a:spcPts val="600"/>
              </a:spcAft>
            </a:pPr>
            <a:r>
              <a:rPr lang="ne-NP" sz="2400" dirty="0">
                <a:cs typeface="Kalimati" pitchFamily="2"/>
              </a:rPr>
              <a:t>सबैले </a:t>
            </a:r>
            <a:r>
              <a:rPr lang="ne-NP" sz="2400" dirty="0" smtClean="0">
                <a:cs typeface="Kalimati" pitchFamily="2"/>
              </a:rPr>
              <a:t>आचारसंहिताको पालना गर्नु र गराउनु पर्ने,</a:t>
            </a:r>
          </a:p>
          <a:p>
            <a:pPr algn="just">
              <a:spcBef>
                <a:spcPts val="600"/>
              </a:spcBef>
              <a:spcAft>
                <a:spcPts val="600"/>
              </a:spcAft>
            </a:pPr>
            <a:r>
              <a:rPr lang="ne-NP" sz="2400" dirty="0" smtClean="0">
                <a:cs typeface="Kalimati" pitchFamily="2"/>
              </a:rPr>
              <a:t>कुनै </a:t>
            </a:r>
            <a:r>
              <a:rPr lang="ne-NP" sz="2400" dirty="0">
                <a:cs typeface="Kalimati" pitchFamily="2"/>
              </a:rPr>
              <a:t>प्रयोजनको लागि प्रकाशन वा प्रसारण भएको सूचना वा सामग्रीलाई निर्वाचनमा प्रभाव पार्ने उद्देश्यले तोडमोड गरी गराई सामाजिक </a:t>
            </a:r>
            <a:r>
              <a:rPr lang="ne-NP" sz="2400" dirty="0" smtClean="0">
                <a:cs typeface="Kalimati" pitchFamily="2"/>
              </a:rPr>
              <a:t>सञ्जालमा </a:t>
            </a:r>
            <a:r>
              <a:rPr lang="ne-NP" sz="2400" dirty="0">
                <a:cs typeface="Kalimati" pitchFamily="2"/>
              </a:rPr>
              <a:t>शेयर, </a:t>
            </a:r>
            <a:r>
              <a:rPr lang="en-US" sz="2400" dirty="0" err="1">
                <a:cs typeface="Kalimati" pitchFamily="2"/>
              </a:rPr>
              <a:t>ट्याग</a:t>
            </a:r>
            <a:r>
              <a:rPr lang="en-US" sz="2400" dirty="0">
                <a:cs typeface="Kalimati" pitchFamily="2"/>
              </a:rPr>
              <a:t>, </a:t>
            </a:r>
            <a:r>
              <a:rPr lang="ne-NP" sz="2400" dirty="0">
                <a:cs typeface="Kalimati" pitchFamily="2"/>
              </a:rPr>
              <a:t>कमेन्ट वा प्रतिकमेन्ट गर्न वा गराउन नहुने</a:t>
            </a:r>
            <a:r>
              <a:rPr lang="en-US" sz="2400" dirty="0" smtClean="0">
                <a:cs typeface="Kalimati" pitchFamily="2"/>
              </a:rPr>
              <a:t>,</a:t>
            </a:r>
            <a:endParaRPr lang="ne-NP" sz="2400" dirty="0" smtClean="0">
              <a:cs typeface="Kalimati" pitchFamily="2"/>
            </a:endParaRPr>
          </a:p>
          <a:p>
            <a:pPr algn="just">
              <a:spcBef>
                <a:spcPts val="600"/>
              </a:spcBef>
              <a:spcAft>
                <a:spcPts val="600"/>
              </a:spcAft>
            </a:pPr>
            <a:r>
              <a:rPr lang="ne-NP" sz="2400" dirty="0">
                <a:cs typeface="Kalimati" pitchFamily="2"/>
              </a:rPr>
              <a:t>सामाजिक  सञ्जालमा निर्वाचनलाई प्रभाव पार्ने उद्देश्यले होच्याउने</a:t>
            </a:r>
            <a:r>
              <a:rPr lang="en-US" sz="2400" dirty="0">
                <a:cs typeface="Kalimati" pitchFamily="2"/>
              </a:rPr>
              <a:t>, </a:t>
            </a:r>
            <a:r>
              <a:rPr lang="ne-NP" sz="2400" dirty="0">
                <a:cs typeface="Kalimati" pitchFamily="2"/>
              </a:rPr>
              <a:t>दुष्प्रचार </a:t>
            </a:r>
            <a:r>
              <a:rPr lang="en-US" sz="2400" dirty="0" err="1">
                <a:cs typeface="Kalimati" pitchFamily="2"/>
              </a:rPr>
              <a:t>गर्ने</a:t>
            </a:r>
            <a:r>
              <a:rPr lang="en-US" sz="2400" dirty="0">
                <a:cs typeface="Kalimati" pitchFamily="2"/>
              </a:rPr>
              <a:t>, </a:t>
            </a:r>
            <a:r>
              <a:rPr lang="en-US" sz="2400" dirty="0" err="1">
                <a:cs typeface="Kalimati" pitchFamily="2"/>
              </a:rPr>
              <a:t>भ्रामक</a:t>
            </a:r>
            <a:r>
              <a:rPr lang="en-US" sz="2400" dirty="0">
                <a:cs typeface="Kalimati" pitchFamily="2"/>
              </a:rPr>
              <a:t> </a:t>
            </a:r>
            <a:r>
              <a:rPr lang="en-US" sz="2400" dirty="0" err="1">
                <a:cs typeface="Kalimati" pitchFamily="2"/>
              </a:rPr>
              <a:t>सूचना</a:t>
            </a:r>
            <a:r>
              <a:rPr lang="en-US" sz="2400" dirty="0">
                <a:cs typeface="Kalimati" pitchFamily="2"/>
              </a:rPr>
              <a:t> </a:t>
            </a:r>
            <a:r>
              <a:rPr lang="en-US" sz="2400" dirty="0" err="1">
                <a:cs typeface="Kalimati" pitchFamily="2"/>
              </a:rPr>
              <a:t>सम्प्रेषण</a:t>
            </a:r>
            <a:r>
              <a:rPr lang="en-US" sz="2400" dirty="0">
                <a:cs typeface="Kalimati" pitchFamily="2"/>
              </a:rPr>
              <a:t> </a:t>
            </a:r>
            <a:r>
              <a:rPr lang="en-US" sz="2400" dirty="0" err="1">
                <a:cs typeface="Kalimati" pitchFamily="2"/>
              </a:rPr>
              <a:t>गर्ने</a:t>
            </a:r>
            <a:r>
              <a:rPr lang="en-US" sz="2400" dirty="0">
                <a:cs typeface="Kalimati" pitchFamily="2"/>
              </a:rPr>
              <a:t>, </a:t>
            </a:r>
            <a:r>
              <a:rPr lang="ne-NP" sz="2400" dirty="0">
                <a:cs typeface="Kalimati" pitchFamily="2"/>
              </a:rPr>
              <a:t>अपमान गर्ने</a:t>
            </a:r>
            <a:r>
              <a:rPr lang="en-US" sz="2400" dirty="0">
                <a:cs typeface="Kalimati" pitchFamily="2"/>
              </a:rPr>
              <a:t>, </a:t>
            </a:r>
            <a:r>
              <a:rPr lang="ne-NP" sz="2400" dirty="0">
                <a:cs typeface="Kalimati" pitchFamily="2"/>
              </a:rPr>
              <a:t>द्वेषपूर्ण भाषण (हेट स्पिच) गर्ने जस्ता भ्रामक टिका टिप्पणी गर्न वा गराउन नहुने</a:t>
            </a:r>
            <a:r>
              <a:rPr lang="en-US" sz="2400" dirty="0">
                <a:cs typeface="Kalimati" pitchFamily="2"/>
              </a:rPr>
              <a:t>, </a:t>
            </a:r>
          </a:p>
          <a:p>
            <a:pPr algn="just">
              <a:spcBef>
                <a:spcPts val="600"/>
              </a:spcBef>
              <a:spcAft>
                <a:spcPts val="600"/>
              </a:spcAft>
            </a:pPr>
            <a:endParaRPr lang="ne-NP" sz="2400" dirty="0">
              <a:cs typeface="Kalimati" pitchFamily="2"/>
            </a:endParaRPr>
          </a:p>
          <a:p>
            <a:pPr algn="just">
              <a:spcBef>
                <a:spcPts val="600"/>
              </a:spcBef>
              <a:spcAft>
                <a:spcPts val="600"/>
              </a:spcAft>
            </a:pPr>
            <a:endParaRPr lang="ne-NP" sz="2400" dirty="0">
              <a:cs typeface="Kalimati" pitchFamily="2"/>
            </a:endParaRPr>
          </a:p>
          <a:p>
            <a:pPr algn="just">
              <a:spcBef>
                <a:spcPts val="600"/>
              </a:spcBef>
              <a:spcAft>
                <a:spcPts val="600"/>
              </a:spcAft>
            </a:pP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7</a:t>
            </a:fld>
            <a:endParaRPr lang="en-US" dirty="0"/>
          </a:p>
        </p:txBody>
      </p:sp>
      <p:sp>
        <p:nvSpPr>
          <p:cNvPr id="5" name="Title 1"/>
          <p:cNvSpPr txBox="1">
            <a:spLocks/>
          </p:cNvSpPr>
          <p:nvPr/>
        </p:nvSpPr>
        <p:spPr bwMode="auto">
          <a:xfrm>
            <a:off x="595665" y="1186668"/>
            <a:ext cx="977268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indent="0" algn="just">
              <a:buNone/>
            </a:pPr>
            <a:r>
              <a:rPr lang="ne-NP" sz="2800" b="1" dirty="0" smtClean="0">
                <a:solidFill>
                  <a:srgbClr val="002060"/>
                </a:solidFill>
                <a:cs typeface="Kalimati" pitchFamily="2"/>
              </a:rPr>
              <a:t>निर्वाचन आचारसंहिता</a:t>
            </a:r>
            <a:endParaRPr lang="ne-NP" sz="2800" b="1" dirty="0">
              <a:solidFill>
                <a:srgbClr val="002060"/>
              </a:solidFill>
              <a:cs typeface="Kalimati" pitchFamily="2"/>
            </a:endParaRPr>
          </a:p>
        </p:txBody>
      </p:sp>
    </p:spTree>
    <p:extLst>
      <p:ext uri="{BB962C8B-B14F-4D97-AF65-F5344CB8AC3E}">
        <p14:creationId xmlns:p14="http://schemas.microsoft.com/office/powerpoint/2010/main" val="324553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2348880"/>
            <a:ext cx="11350045" cy="3619434"/>
          </a:xfrm>
        </p:spPr>
        <p:txBody>
          <a:bodyPr>
            <a:noAutofit/>
          </a:bodyPr>
          <a:lstStyle/>
          <a:p>
            <a:pPr algn="just">
              <a:spcBef>
                <a:spcPts val="600"/>
              </a:spcBef>
              <a:spcAft>
                <a:spcPts val="600"/>
              </a:spcAft>
            </a:pPr>
            <a:r>
              <a:rPr lang="ne-NP" sz="2400" b="1" dirty="0">
                <a:solidFill>
                  <a:srgbClr val="C00000"/>
                </a:solidFill>
                <a:latin typeface="Times New Roman" panose="02020603050405020304" pitchFamily="18" charset="0"/>
                <a:cs typeface="Kalimati" pitchFamily="2"/>
              </a:rPr>
              <a:t>मिथ्या </a:t>
            </a:r>
            <a:r>
              <a:rPr lang="ne-NP" sz="2400" b="1" dirty="0" smtClean="0">
                <a:solidFill>
                  <a:srgbClr val="C00000"/>
                </a:solidFill>
                <a:latin typeface="Times New Roman" panose="02020603050405020304" pitchFamily="18" charset="0"/>
                <a:cs typeface="Kalimati" pitchFamily="2"/>
              </a:rPr>
              <a:t>सूचना </a:t>
            </a:r>
            <a:r>
              <a:rPr lang="ne-NP" sz="2400" dirty="0">
                <a:latin typeface="Preeti" pitchFamily="2" charset="0"/>
                <a:cs typeface="Kalimati" pitchFamily="2"/>
              </a:rPr>
              <a:t>निर्वाचन सम्बन्धी कुनै कार्य गर्दा गराउँदा कसैलाई हानी नोक्सानी पुर्‍याउने नियत न</a:t>
            </a:r>
            <a:r>
              <a:rPr lang="ne-NP" sz="2400" dirty="0" smtClean="0">
                <a:latin typeface="Preeti" pitchFamily="2" charset="0"/>
                <a:cs typeface="Kalimati" pitchFamily="2"/>
              </a:rPr>
              <a:t>राखी </a:t>
            </a:r>
            <a:r>
              <a:rPr lang="ne-NP" sz="2400" dirty="0">
                <a:latin typeface="Preeti" pitchFamily="2" charset="0"/>
                <a:cs typeface="Kalimati" pitchFamily="2"/>
              </a:rPr>
              <a:t>वा उक्त सूचना झुठो हो भन्ने </a:t>
            </a:r>
            <a:r>
              <a:rPr lang="ne-NP" sz="2400" dirty="0" smtClean="0">
                <a:latin typeface="Preeti" pitchFamily="2" charset="0"/>
                <a:cs typeface="Kalimati" pitchFamily="2"/>
              </a:rPr>
              <a:t>नबुझी </a:t>
            </a:r>
            <a:r>
              <a:rPr lang="ne-NP" sz="2400" dirty="0">
                <a:latin typeface="Preeti" pitchFamily="2" charset="0"/>
                <a:cs typeface="Kalimati" pitchFamily="2"/>
              </a:rPr>
              <a:t>सम्प्रेषित गरिएको भ्रामक सूचना वा जानकारी</a:t>
            </a:r>
            <a:r>
              <a:rPr lang="en-US" sz="2400" dirty="0">
                <a:latin typeface="Preeti" pitchFamily="2" charset="0"/>
                <a:cs typeface="Kalimati" pitchFamily="2"/>
              </a:rPr>
              <a:t> .</a:t>
            </a:r>
          </a:p>
          <a:p>
            <a:pPr algn="just">
              <a:spcBef>
                <a:spcPts val="600"/>
              </a:spcBef>
              <a:spcAft>
                <a:spcPts val="600"/>
              </a:spcAft>
            </a:pPr>
            <a:r>
              <a:rPr lang="ne-NP" sz="2400" b="1" dirty="0" smtClean="0">
                <a:solidFill>
                  <a:srgbClr val="C00000"/>
                </a:solidFill>
                <a:latin typeface="Times New Roman" panose="02020603050405020304" pitchFamily="18" charset="0"/>
                <a:cs typeface="Kalimati" pitchFamily="2"/>
              </a:rPr>
              <a:t>दुष्प्रचार </a:t>
            </a:r>
            <a:r>
              <a:rPr lang="ne-NP" sz="2400" dirty="0" smtClean="0">
                <a:latin typeface="Preeti" pitchFamily="2" charset="0"/>
                <a:cs typeface="Kalimati" pitchFamily="2"/>
              </a:rPr>
              <a:t>आफूलाई </a:t>
            </a:r>
            <a:r>
              <a:rPr lang="ne-NP" sz="2400" dirty="0">
                <a:latin typeface="Preeti" pitchFamily="2" charset="0"/>
                <a:cs typeface="Kalimati" pitchFamily="2"/>
              </a:rPr>
              <a:t>लाभ र अरु कसैलाई हानी नोक्सानी पुर्‍याउने र आममानिसलाई </a:t>
            </a:r>
            <a:r>
              <a:rPr lang="ne-NP" sz="2400" dirty="0" smtClean="0">
                <a:latin typeface="Preeti" pitchFamily="2" charset="0"/>
                <a:cs typeface="Kalimati" pitchFamily="2"/>
              </a:rPr>
              <a:t>झुक्याउने </a:t>
            </a:r>
            <a:r>
              <a:rPr lang="ne-NP" sz="2400" dirty="0">
                <a:latin typeface="Preeti" pitchFamily="2" charset="0"/>
                <a:cs typeface="Kalimati" pitchFamily="2"/>
              </a:rPr>
              <a:t>बदनियतका साथ </a:t>
            </a:r>
            <a:r>
              <a:rPr lang="ne-NP" sz="2400" dirty="0" smtClean="0">
                <a:latin typeface="Preeti" pitchFamily="2" charset="0"/>
                <a:cs typeface="Kalimati" pitchFamily="2"/>
              </a:rPr>
              <a:t>जानीजानी </a:t>
            </a:r>
            <a:r>
              <a:rPr lang="ne-NP" sz="2400" dirty="0">
                <a:latin typeface="Preeti" pitchFamily="2" charset="0"/>
                <a:cs typeface="Kalimati" pitchFamily="2"/>
              </a:rPr>
              <a:t>गलत वा भ्रामक सूचना सम्प्रेषण गर्ने</a:t>
            </a:r>
            <a:r>
              <a:rPr lang="en-US" sz="2400" dirty="0">
                <a:latin typeface="Preeti" pitchFamily="2" charset="0"/>
                <a:cs typeface="Kalimati" pitchFamily="2"/>
              </a:rPr>
              <a:t>,</a:t>
            </a:r>
            <a:r>
              <a:rPr lang="ne-NP" sz="2400" dirty="0">
                <a:latin typeface="Preeti" pitchFamily="2" charset="0"/>
                <a:cs typeface="Kalimati" pitchFamily="2"/>
              </a:rPr>
              <a:t> </a:t>
            </a:r>
          </a:p>
          <a:p>
            <a:pPr algn="just">
              <a:spcBef>
                <a:spcPts val="600"/>
              </a:spcBef>
              <a:spcAft>
                <a:spcPts val="600"/>
              </a:spcAft>
            </a:pPr>
            <a:r>
              <a:rPr lang="ne-NP" sz="2400" b="1" dirty="0">
                <a:solidFill>
                  <a:srgbClr val="C00000"/>
                </a:solidFill>
                <a:latin typeface="Preeti" pitchFamily="2" charset="0"/>
                <a:cs typeface="Kalimati" pitchFamily="2"/>
              </a:rPr>
              <a:t>द्वेषपूर्ण </a:t>
            </a:r>
            <a:r>
              <a:rPr lang="ne-NP" sz="2400" b="1" dirty="0" smtClean="0">
                <a:solidFill>
                  <a:srgbClr val="C00000"/>
                </a:solidFill>
                <a:latin typeface="Preeti" pitchFamily="2" charset="0"/>
                <a:cs typeface="Kalimati" pitchFamily="2"/>
              </a:rPr>
              <a:t>अभिव्यक्ति </a:t>
            </a:r>
            <a:r>
              <a:rPr lang="ne-NP" sz="2400" dirty="0">
                <a:latin typeface="Preeti" pitchFamily="2" charset="0"/>
                <a:cs typeface="Kalimati" pitchFamily="2"/>
              </a:rPr>
              <a:t>प्रत्यक्ष वा परोक्ष रुपमा जाति, राष्ट्रिय वा जातीय उत्पत्ति, धर्म, लैङ्गिकता, उमेर, अपाङ्गता वा अन्य अपरिवर्तनीय समूहलाई इङ्गित गर्दै असहिष्णुता वा घृणा फैलाउने वा हिंसालाई बढावा दिने किसिमका वचन, लिखत वा व्यवहार </a:t>
            </a:r>
            <a:endParaRPr lang="ne-NP" sz="2400" dirty="0">
              <a:cs typeface="Kalimati" pitchFamily="2"/>
            </a:endParaRPr>
          </a:p>
          <a:p>
            <a:pPr algn="just">
              <a:spcBef>
                <a:spcPts val="600"/>
              </a:spcBef>
              <a:spcAft>
                <a:spcPts val="600"/>
              </a:spcAft>
            </a:pPr>
            <a:endParaRPr lang="ne-NP" sz="2400" dirty="0">
              <a:cs typeface="Kalimati" pitchFamily="2"/>
            </a:endParaRPr>
          </a:p>
          <a:p>
            <a:pPr algn="just">
              <a:spcBef>
                <a:spcPts val="600"/>
              </a:spcBef>
              <a:spcAft>
                <a:spcPts val="600"/>
              </a:spcAft>
            </a:pP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8</a:t>
            </a:fld>
            <a:endParaRPr lang="en-US" dirty="0"/>
          </a:p>
        </p:txBody>
      </p:sp>
      <p:sp>
        <p:nvSpPr>
          <p:cNvPr id="5" name="Title 1"/>
          <p:cNvSpPr txBox="1">
            <a:spLocks/>
          </p:cNvSpPr>
          <p:nvPr/>
        </p:nvSpPr>
        <p:spPr bwMode="auto">
          <a:xfrm>
            <a:off x="583308" y="1257510"/>
            <a:ext cx="977268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indent="0" algn="just">
              <a:buNone/>
            </a:pPr>
            <a:r>
              <a:rPr lang="ne-NP" sz="2800" b="1" dirty="0" smtClean="0">
                <a:solidFill>
                  <a:srgbClr val="002060"/>
                </a:solidFill>
                <a:cs typeface="Kalimati" pitchFamily="2"/>
              </a:rPr>
              <a:t>निर्वाचन आचारसंहिता</a:t>
            </a:r>
            <a:endParaRPr lang="ne-NP" sz="2800" b="1" dirty="0">
              <a:solidFill>
                <a:srgbClr val="002060"/>
              </a:solidFill>
              <a:cs typeface="Kalimati" pitchFamily="2"/>
            </a:endParaRPr>
          </a:p>
        </p:txBody>
      </p:sp>
    </p:spTree>
    <p:extLst>
      <p:ext uri="{BB962C8B-B14F-4D97-AF65-F5344CB8AC3E}">
        <p14:creationId xmlns:p14="http://schemas.microsoft.com/office/powerpoint/2010/main" val="16359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4" y="980728"/>
            <a:ext cx="8305237" cy="762000"/>
          </a:xfrm>
        </p:spPr>
        <p:txBody>
          <a:bodyPr/>
          <a:lstStyle/>
          <a:p>
            <a:r>
              <a:rPr lang="ne-NP" sz="3200" b="1" dirty="0" smtClean="0">
                <a:solidFill>
                  <a:srgbClr val="002060"/>
                </a:solidFill>
                <a:cs typeface="Kalimati" pitchFamily="2"/>
              </a:rPr>
              <a:t>निर्वाचन प्रचारप्रसार</a:t>
            </a:r>
            <a:endParaRPr lang="en-US" sz="3200" b="1" dirty="0">
              <a:solidFill>
                <a:srgbClr val="002060"/>
              </a:solidFill>
              <a:cs typeface="Kalimati" pitchFamily="2"/>
            </a:endParaRPr>
          </a:p>
        </p:txBody>
      </p:sp>
      <p:sp>
        <p:nvSpPr>
          <p:cNvPr id="3" name="Content Placeholder 2"/>
          <p:cNvSpPr>
            <a:spLocks noGrp="1"/>
          </p:cNvSpPr>
          <p:nvPr>
            <p:ph idx="1"/>
          </p:nvPr>
        </p:nvSpPr>
        <p:spPr>
          <a:xfrm>
            <a:off x="527382" y="2204864"/>
            <a:ext cx="11137237" cy="3096344"/>
          </a:xfrm>
        </p:spPr>
        <p:txBody>
          <a:bodyPr/>
          <a:lstStyle/>
          <a:p>
            <a:pPr algn="just">
              <a:spcBef>
                <a:spcPts val="1200"/>
              </a:spcBef>
              <a:spcAft>
                <a:spcPts val="600"/>
              </a:spcAft>
            </a:pPr>
            <a:r>
              <a:rPr lang="en-US" sz="2400" dirty="0" err="1" smtClean="0">
                <a:cs typeface="Kalimati" pitchFamily="2"/>
              </a:rPr>
              <a:t>मतदान</a:t>
            </a:r>
            <a:r>
              <a:rPr lang="en-US" sz="2400" dirty="0" smtClean="0">
                <a:cs typeface="Kalimati" pitchFamily="2"/>
              </a:rPr>
              <a:t> </a:t>
            </a:r>
            <a:r>
              <a:rPr lang="en-US" sz="2400" dirty="0" err="1">
                <a:cs typeface="Kalimati" pitchFamily="2"/>
              </a:rPr>
              <a:t>हुने</a:t>
            </a:r>
            <a:r>
              <a:rPr lang="en-US" sz="2400" dirty="0">
                <a:cs typeface="Kalimati" pitchFamily="2"/>
              </a:rPr>
              <a:t> </a:t>
            </a:r>
            <a:r>
              <a:rPr lang="en-US" sz="2400" dirty="0" err="1">
                <a:cs typeface="Kalimati" pitchFamily="2"/>
              </a:rPr>
              <a:t>दिन</a:t>
            </a:r>
            <a:r>
              <a:rPr lang="en-US" sz="2400" dirty="0">
                <a:cs typeface="Kalimati" pitchFamily="2"/>
              </a:rPr>
              <a:t> </a:t>
            </a:r>
            <a:r>
              <a:rPr lang="en-US" sz="2400" dirty="0" err="1">
                <a:cs typeface="Kalimati" pitchFamily="2"/>
              </a:rPr>
              <a:t>भन्दा</a:t>
            </a:r>
            <a:r>
              <a:rPr lang="en-US" sz="2400" dirty="0">
                <a:cs typeface="Kalimati" pitchFamily="2"/>
              </a:rPr>
              <a:t> </a:t>
            </a:r>
            <a:r>
              <a:rPr lang="en-US" sz="2400" dirty="0" err="1">
                <a:cs typeface="Kalimati" pitchFamily="2"/>
              </a:rPr>
              <a:t>सत्र</a:t>
            </a:r>
            <a:r>
              <a:rPr lang="en-US" sz="2400" dirty="0">
                <a:cs typeface="Kalimati" pitchFamily="2"/>
              </a:rPr>
              <a:t> </a:t>
            </a:r>
            <a:r>
              <a:rPr lang="en-US" sz="2400" dirty="0" err="1">
                <a:cs typeface="Kalimati" pitchFamily="2"/>
              </a:rPr>
              <a:t>दिन</a:t>
            </a:r>
            <a:r>
              <a:rPr lang="en-US" sz="2400" dirty="0">
                <a:cs typeface="Kalimati" pitchFamily="2"/>
              </a:rPr>
              <a:t> </a:t>
            </a:r>
            <a:r>
              <a:rPr lang="en-US" sz="2400" dirty="0" err="1">
                <a:cs typeface="Kalimati" pitchFamily="2"/>
              </a:rPr>
              <a:t>अघिदेखि</a:t>
            </a:r>
            <a:r>
              <a:rPr lang="en-US" sz="2400" dirty="0">
                <a:cs typeface="Kalimati" pitchFamily="2"/>
              </a:rPr>
              <a:t> </a:t>
            </a:r>
            <a:r>
              <a:rPr lang="ne-NP" sz="2400" dirty="0" smtClean="0">
                <a:cs typeface="Kalimati" pitchFamily="2"/>
              </a:rPr>
              <a:t>१५ दिनको लागि निर्वाचन </a:t>
            </a:r>
            <a:r>
              <a:rPr lang="ne-NP" sz="2400" dirty="0">
                <a:cs typeface="Kalimati" pitchFamily="2"/>
              </a:rPr>
              <a:t>प्रचारप्रसार </a:t>
            </a:r>
            <a:r>
              <a:rPr lang="ne-NP" sz="2400" dirty="0" smtClean="0">
                <a:cs typeface="Kalimati" pitchFamily="2"/>
              </a:rPr>
              <a:t>सम्बन्धी जुलुस</a:t>
            </a:r>
            <a:r>
              <a:rPr lang="ne-NP" sz="2400" dirty="0">
                <a:cs typeface="Kalimati" pitchFamily="2"/>
              </a:rPr>
              <a:t>, आमसभा, कोणसभा गर्न</a:t>
            </a:r>
            <a:r>
              <a:rPr lang="ne-NP" sz="2400" dirty="0" smtClean="0">
                <a:cs typeface="Kalimati" pitchFamily="2"/>
              </a:rPr>
              <a:t>,</a:t>
            </a:r>
            <a:r>
              <a:rPr lang="en-US" sz="2400" dirty="0" smtClean="0">
                <a:cs typeface="Kalimati" pitchFamily="2"/>
              </a:rPr>
              <a:t> </a:t>
            </a:r>
            <a:r>
              <a:rPr lang="ne-NP" sz="2400" dirty="0" smtClean="0">
                <a:cs typeface="Kalimati" pitchFamily="2"/>
              </a:rPr>
              <a:t>सञ्चार </a:t>
            </a:r>
            <a:r>
              <a:rPr lang="ne-NP" sz="2400" dirty="0">
                <a:cs typeface="Kalimati" pitchFamily="2"/>
              </a:rPr>
              <a:t>माध्यममा कुनै प्रकारको प्रचारप्रसार सामग्री प्रकाशन वा प्रसारण </a:t>
            </a:r>
            <a:r>
              <a:rPr lang="ne-NP" sz="2400" dirty="0" smtClean="0">
                <a:cs typeface="Kalimati" pitchFamily="2"/>
              </a:rPr>
              <a:t>गर्न</a:t>
            </a:r>
            <a:r>
              <a:rPr lang="ne-NP" sz="2400" dirty="0">
                <a:cs typeface="Kalimati" pitchFamily="2"/>
              </a:rPr>
              <a:t>े</a:t>
            </a:r>
            <a:r>
              <a:rPr lang="ne-NP" sz="2400" dirty="0" smtClean="0">
                <a:cs typeface="Kalimati" pitchFamily="2"/>
              </a:rPr>
              <a:t>,</a:t>
            </a:r>
          </a:p>
          <a:p>
            <a:pPr algn="just">
              <a:spcBef>
                <a:spcPts val="1200"/>
              </a:spcBef>
              <a:spcAft>
                <a:spcPts val="600"/>
              </a:spcAft>
            </a:pPr>
            <a:r>
              <a:rPr lang="ne-NP" sz="2400" dirty="0">
                <a:cs typeface="Kalimati" pitchFamily="2"/>
              </a:rPr>
              <a:t>मतदान हुने दिनको अघिल्लो </a:t>
            </a:r>
            <a:r>
              <a:rPr lang="en-US" sz="2400" dirty="0" err="1" smtClean="0">
                <a:cs typeface="Kalimati" pitchFamily="2"/>
              </a:rPr>
              <a:t>अठ</a:t>
            </a:r>
            <a:r>
              <a:rPr lang="ne-NP" sz="2400" dirty="0" smtClean="0">
                <a:cs typeface="Kalimati" pitchFamily="2"/>
              </a:rPr>
              <a:t>्</a:t>
            </a:r>
            <a:r>
              <a:rPr lang="en-US" sz="2400" dirty="0" err="1" smtClean="0">
                <a:cs typeface="Kalimati" pitchFamily="2"/>
              </a:rPr>
              <a:t>चालिस</a:t>
            </a:r>
            <a:r>
              <a:rPr lang="en-US" sz="2400" dirty="0" smtClean="0">
                <a:cs typeface="Kalimati" pitchFamily="2"/>
              </a:rPr>
              <a:t> </a:t>
            </a:r>
            <a:r>
              <a:rPr lang="ne-NP" sz="2400" dirty="0">
                <a:cs typeface="Kalimati" pitchFamily="2"/>
              </a:rPr>
              <a:t>घण्टादेखि मतदानको दिन मतदान केन्द्र बन्द नहुन्जेलसम्म </a:t>
            </a:r>
            <a:r>
              <a:rPr lang="ne-NP" sz="2400" dirty="0" smtClean="0">
                <a:cs typeface="Kalimati" pitchFamily="2"/>
              </a:rPr>
              <a:t>प्रचारप्रसार गर्न नपाइने ।</a:t>
            </a:r>
            <a:endParaRPr lang="en-US" sz="2400" dirty="0">
              <a:cs typeface="Kalimati" pitchFamily="2"/>
            </a:endParaRPr>
          </a:p>
          <a:p>
            <a:pPr algn="just">
              <a:spcBef>
                <a:spcPts val="1200"/>
              </a:spcBef>
              <a:spcAft>
                <a:spcPts val="600"/>
              </a:spcAft>
            </a:pPr>
            <a:endParaRPr lang="en-US" sz="2400" dirty="0">
              <a:cs typeface="Kalimati" pitchFamily="2"/>
            </a:endParaRPr>
          </a:p>
        </p:txBody>
      </p:sp>
      <p:sp>
        <p:nvSpPr>
          <p:cNvPr id="4" name="Slide Number Placeholder 3"/>
          <p:cNvSpPr>
            <a:spLocks noGrp="1"/>
          </p:cNvSpPr>
          <p:nvPr>
            <p:ph type="sldNum" sz="quarter" idx="12"/>
          </p:nvPr>
        </p:nvSpPr>
        <p:spPr/>
        <p:txBody>
          <a:bodyPr/>
          <a:lstStyle/>
          <a:p>
            <a:pPr>
              <a:defRPr/>
            </a:pPr>
            <a:fld id="{DD36A8E8-CE4B-490C-9253-9A831878681E}" type="slidenum">
              <a:rPr lang="en-US" smtClean="0"/>
              <a:pPr>
                <a:defRPr/>
              </a:pPr>
              <a:t>9</a:t>
            </a:fld>
            <a:endParaRPr lang="en-US"/>
          </a:p>
        </p:txBody>
      </p:sp>
    </p:spTree>
    <p:extLst>
      <p:ext uri="{BB962C8B-B14F-4D97-AF65-F5344CB8AC3E}">
        <p14:creationId xmlns:p14="http://schemas.microsoft.com/office/powerpoint/2010/main" val="304710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2482</TotalTime>
  <Words>3275</Words>
  <Application>Microsoft Office PowerPoint</Application>
  <PresentationFormat>Custom</PresentationFormat>
  <Paragraphs>595</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1_Office Theme</vt:lpstr>
      <vt:lpstr>PowerPoint Presentation</vt:lpstr>
      <vt:lpstr>निर्वाचन सम्बन्धी कानूनी व्यवस्था</vt:lpstr>
      <vt:lpstr>निर्वाचन सम्बन्धी कानूनी व्यवस्था</vt:lpstr>
      <vt:lpstr>निर्वाचन सम्बन्धी कानूनी व्यवस्था</vt:lpstr>
      <vt:lpstr>प्रतिनिधिसभा तथा प्रदेश सभा सदस्य निर्वाचन</vt:lpstr>
      <vt:lpstr>PowerPoint Presentation</vt:lpstr>
      <vt:lpstr>PowerPoint Presentation</vt:lpstr>
      <vt:lpstr>PowerPoint Presentation</vt:lpstr>
      <vt:lpstr>निर्वाचन प्रचारप्रसार</vt:lpstr>
      <vt:lpstr>प्रचारप्रसार निषेध गरिएको अवधिमा पालना गर्नुपर्ने आचरण</vt:lpstr>
      <vt:lpstr>मतदानको दिन पालना गर्नुपर्ने आचरण</vt:lpstr>
      <vt:lpstr>क्रमशः</vt:lpstr>
      <vt:lpstr>मतदान तथा मतगणना प्रतिनिधिले पालना गर्नुपर्ने आचरण</vt:lpstr>
      <vt:lpstr>निर्वाचनमा जनशक्ति व्यवस्थापन</vt:lpstr>
      <vt:lpstr>मतदान केन्द्रमा खटाउने कर्मचारीको विवरण २५० सम्म मतदाता भएको मतदान केन्द्रको लागि</vt:lpstr>
      <vt:lpstr>२५१ देखि ५०० सम्म मतदाता भएको मतदान केन्द्रको लागि</vt:lpstr>
      <vt:lpstr>अस्थायी मतदान केन्द्रको लागि २५० सम्म मतदाता भएको मतदान केन्द्रको लागि</vt:lpstr>
      <vt:lpstr>अस्थायी मतदान केन्द्रको लागि २५१ भन्दा बढी मतदाता भएको मतदान केन्द्रको लागि</vt:lpstr>
      <vt:lpstr>मतदान अधिकृतको काम, कर्तव्य र अधिकार</vt:lpstr>
      <vt:lpstr>मतदान अधिकृतको काम, कर्तव्य र अधिकार</vt:lpstr>
      <vt:lpstr>मतदान अधिकृतको काम, कर्तव्य र अधिकार</vt:lpstr>
      <vt:lpstr>मतदान अधिकृतको काम, कर्तव्य र अधिकार</vt:lpstr>
      <vt:lpstr>सहायक मतदान अधिकृत तथा अन्य कर्मचारीको काम, कर्तव्य र अधिकार</vt:lpstr>
      <vt:lpstr>क्रमशः</vt:lpstr>
      <vt:lpstr>निर्वाचन विवाद निरुपण सम्बन्धी कार्य</vt:lpstr>
      <vt:lpstr>मतदान अधिकृतले सुनुवाइ गर्ने विषय</vt:lpstr>
      <vt:lpstr>क्रमशः</vt:lpstr>
      <vt:lpstr>क्रमशः</vt:lpstr>
      <vt:lpstr>क्रमशः</vt:lpstr>
      <vt:lpstr>क्रमशः</vt:lpstr>
      <vt:lpstr>मतदान केन्द्रको लागि आवश्यक सामग्री</vt:lpstr>
      <vt:lpstr>मतदान केन्द्रको लागि आवश्यक सामग्री</vt:lpstr>
      <vt:lpstr>मतदान केन्द्रको लागि आवश्यक सामग्री</vt:lpstr>
      <vt:lpstr>मतदान केन्द्रको लागि आवश्यक सामग्री</vt:lpstr>
      <vt:lpstr>मतदान केन्द्रको लागि आवश्यक सामग्री</vt:lpstr>
      <vt:lpstr>PowerPoint Presentation</vt:lpstr>
      <vt:lpstr>PowerPoint Presentation</vt:lpstr>
      <vt:lpstr>PowerPoint Presentation</vt:lpstr>
      <vt:lpstr>धन्यवाद !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Laxmi Maharjan</dc:creator>
  <cp:lastModifiedBy>Library</cp:lastModifiedBy>
  <cp:revision>192</cp:revision>
  <cp:lastPrinted>2022-10-31T04:55:18Z</cp:lastPrinted>
  <dcterms:created xsi:type="dcterms:W3CDTF">2019-08-30T09:11:14Z</dcterms:created>
  <dcterms:modified xsi:type="dcterms:W3CDTF">2022-10-31T08:46:57Z</dcterms:modified>
</cp:coreProperties>
</file>